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4"/>
    <p:sldMasterId id="2147483660" r:id="rId5"/>
    <p:sldMasterId id="2147483664" r:id="rId6"/>
  </p:sldMasterIdLst>
  <p:notesMasterIdLst>
    <p:notesMasterId r:id="rId29"/>
  </p:notesMasterIdLst>
  <p:sldIdLst>
    <p:sldId id="5716" r:id="rId7"/>
    <p:sldId id="258" r:id="rId8"/>
    <p:sldId id="260" r:id="rId9"/>
    <p:sldId id="261" r:id="rId10"/>
    <p:sldId id="5729" r:id="rId11"/>
    <p:sldId id="5748" r:id="rId12"/>
    <p:sldId id="5749" r:id="rId13"/>
    <p:sldId id="5750" r:id="rId14"/>
    <p:sldId id="5752" r:id="rId15"/>
    <p:sldId id="5753" r:id="rId16"/>
    <p:sldId id="5761" r:id="rId17"/>
    <p:sldId id="5760" r:id="rId18"/>
    <p:sldId id="5759" r:id="rId19"/>
    <p:sldId id="5736" r:id="rId20"/>
    <p:sldId id="5755" r:id="rId21"/>
    <p:sldId id="5756" r:id="rId22"/>
    <p:sldId id="5758" r:id="rId23"/>
    <p:sldId id="5757" r:id="rId24"/>
    <p:sldId id="5740" r:id="rId25"/>
    <p:sldId id="5751" r:id="rId26"/>
    <p:sldId id="5754" r:id="rId27"/>
    <p:sldId id="5746"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010"/>
    <a:srgbClr val="ED7D31"/>
    <a:srgbClr val="F7C6A4"/>
    <a:srgbClr val="8FAADC"/>
    <a:srgbClr val="F2F2F2"/>
    <a:srgbClr val="F68C80"/>
    <a:srgbClr val="B4C7E7"/>
    <a:srgbClr val="A78337"/>
    <a:srgbClr val="FFD965"/>
    <a:srgbClr val="EF88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6330" autoAdjust="0"/>
  </p:normalViewPr>
  <p:slideViewPr>
    <p:cSldViewPr snapToGrid="0">
      <p:cViewPr varScale="1">
        <p:scale>
          <a:sx n="94" d="100"/>
          <a:sy n="94" d="100"/>
        </p:scale>
        <p:origin x="1218" y="9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EE8CC-CD4F-4956-BB81-D4F7AA7980BD}" type="datetimeFigureOut">
              <a:rPr lang="zh-CN" altLang="en-US" smtClean="0"/>
              <a:t>2023/7/16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DA17E-C074-4348-A9A6-1AB9E67179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My name is RUAN Weilin, a junior student studying C</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omputer Science</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Jinan University in Guangzhou. </a:t>
            </a:r>
          </a:p>
        </p:txBody>
      </p:sp>
      <p:sp>
        <p:nvSpPr>
          <p:cNvPr id="4" name="灯片编号占位符 3"/>
          <p:cNvSpPr>
            <a:spLocks noGrp="1"/>
          </p:cNvSpPr>
          <p:nvPr>
            <p:ph type="sldNum" sz="quarter" idx="5"/>
          </p:nvPr>
        </p:nvSpPr>
        <p:spPr/>
        <p:txBody>
          <a:bodyPr/>
          <a:lstStyle/>
          <a:p>
            <a:fld id="{92FDA17E-C074-4348-A9A6-1AB9E6717925}" type="slidenum">
              <a:rPr lang="zh-CN" altLang="en-US" smtClean="0"/>
              <a:t>1</a:t>
            </a:fld>
            <a:endParaRPr lang="zh-CN" altLang="en-US"/>
          </a:p>
        </p:txBody>
      </p:sp>
    </p:spTree>
    <p:extLst>
      <p:ext uri="{BB962C8B-B14F-4D97-AF65-F5344CB8AC3E}">
        <p14:creationId xmlns:p14="http://schemas.microsoft.com/office/powerpoint/2010/main" val="23789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103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Here are my strong subjects and progressing GPA.</a:t>
            </a:r>
          </a:p>
          <a:p>
            <a:endParaRPr lang="en-US" altLang="zh-CN" dirty="0"/>
          </a:p>
        </p:txBody>
      </p:sp>
      <p:sp>
        <p:nvSpPr>
          <p:cNvPr id="4" name="灯片编号占位符 3"/>
          <p:cNvSpPr>
            <a:spLocks noGrp="1"/>
          </p:cNvSpPr>
          <p:nvPr>
            <p:ph type="sldNum" sz="quarter" idx="5"/>
          </p:nvPr>
        </p:nvSpPr>
        <p:spPr/>
        <p:txBody>
          <a:bodyPr/>
          <a:lstStyle/>
          <a:p>
            <a:fld id="{92FDA17E-C074-4348-A9A6-1AB9E6717925}" type="slidenum">
              <a:rPr lang="zh-CN" altLang="en-US" smtClean="0"/>
              <a:t>11</a:t>
            </a:fld>
            <a:endParaRPr lang="zh-CN" altLang="en-US"/>
          </a:p>
        </p:txBody>
      </p:sp>
    </p:spTree>
    <p:extLst>
      <p:ext uri="{BB962C8B-B14F-4D97-AF65-F5344CB8AC3E}">
        <p14:creationId xmlns:p14="http://schemas.microsoft.com/office/powerpoint/2010/main" val="2342800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Here are my strong subjects and progressing GPA.</a:t>
            </a:r>
          </a:p>
        </p:txBody>
      </p:sp>
      <p:sp>
        <p:nvSpPr>
          <p:cNvPr id="4" name="灯片编号占位符 3"/>
          <p:cNvSpPr>
            <a:spLocks noGrp="1"/>
          </p:cNvSpPr>
          <p:nvPr>
            <p:ph type="sldNum" sz="quarter" idx="5"/>
          </p:nvPr>
        </p:nvSpPr>
        <p:spPr/>
        <p:txBody>
          <a:bodyPr/>
          <a:lstStyle/>
          <a:p>
            <a:fld id="{92FDA17E-C074-4348-A9A6-1AB9E6717925}" type="slidenum">
              <a:rPr lang="zh-CN" altLang="en-US" smtClean="0"/>
              <a:t>12</a:t>
            </a:fld>
            <a:endParaRPr lang="zh-CN" altLang="en-US"/>
          </a:p>
        </p:txBody>
      </p:sp>
    </p:spTree>
    <p:extLst>
      <p:ext uri="{BB962C8B-B14F-4D97-AF65-F5344CB8AC3E}">
        <p14:creationId xmlns:p14="http://schemas.microsoft.com/office/powerpoint/2010/main" val="101461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Here are my strong subjects and progressing GPA.</a:t>
            </a:r>
          </a:p>
          <a:p>
            <a:endParaRPr lang="en-US" altLang="zh-CN" dirty="0"/>
          </a:p>
        </p:txBody>
      </p:sp>
      <p:sp>
        <p:nvSpPr>
          <p:cNvPr id="4" name="灯片编号占位符 3"/>
          <p:cNvSpPr>
            <a:spLocks noGrp="1"/>
          </p:cNvSpPr>
          <p:nvPr>
            <p:ph type="sldNum" sz="quarter" idx="5"/>
          </p:nvPr>
        </p:nvSpPr>
        <p:spPr/>
        <p:txBody>
          <a:bodyPr/>
          <a:lstStyle/>
          <a:p>
            <a:fld id="{92FDA17E-C074-4348-A9A6-1AB9E6717925}" type="slidenum">
              <a:rPr lang="zh-CN" altLang="en-US" smtClean="0"/>
              <a:t>13</a:t>
            </a:fld>
            <a:endParaRPr lang="zh-CN" altLang="en-US"/>
          </a:p>
        </p:txBody>
      </p:sp>
    </p:spTree>
    <p:extLst>
      <p:ext uri="{BB962C8B-B14F-4D97-AF65-F5344CB8AC3E}">
        <p14:creationId xmlns:p14="http://schemas.microsoft.com/office/powerpoint/2010/main" val="3211564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This is my </a:t>
            </a:r>
            <a:r>
              <a:rPr lang="en-US" altLang="zh-CN" sz="1800" b="1" dirty="0">
                <a:solidFill>
                  <a:prstClr val="white"/>
                </a:solidFill>
                <a:latin typeface="Times New Roman" panose="02020603050405020304" pitchFamily="18" charset="0"/>
                <a:ea typeface="简宋" panose="02020300000000000000" charset="-122"/>
                <a:cs typeface="Times New Roman" panose="02020603050405020304" pitchFamily="18" charset="0"/>
              </a:rPr>
              <a:t>Research Proposal.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I've learned something about ‘Vision Transformer’ and have designed one to improve the performance of medical-assisted diagnosis through distillation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And I hope to continue this topic with a specialist.</a:t>
            </a:r>
          </a:p>
        </p:txBody>
      </p:sp>
      <p:sp>
        <p:nvSpPr>
          <p:cNvPr id="4" name="灯片编号占位符 3"/>
          <p:cNvSpPr>
            <a:spLocks noGrp="1"/>
          </p:cNvSpPr>
          <p:nvPr>
            <p:ph type="sldNum" sz="quarter" idx="5"/>
          </p:nvPr>
        </p:nvSpPr>
        <p:spPr/>
        <p:txBody>
          <a:bodyPr/>
          <a:lstStyle/>
          <a:p>
            <a:fld id="{92FDA17E-C074-4348-A9A6-1AB9E6717925}" type="slidenum">
              <a:rPr lang="zh-CN" altLang="en-US" smtClean="0"/>
              <a:t>14</a:t>
            </a:fld>
            <a:endParaRPr lang="zh-CN" altLang="en-US"/>
          </a:p>
        </p:txBody>
      </p:sp>
    </p:spTree>
    <p:extLst>
      <p:ext uri="{BB962C8B-B14F-4D97-AF65-F5344CB8AC3E}">
        <p14:creationId xmlns:p14="http://schemas.microsoft.com/office/powerpoint/2010/main" val="1781943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This is my </a:t>
            </a:r>
            <a:r>
              <a:rPr lang="en-US" altLang="zh-CN" sz="1800" b="1" dirty="0">
                <a:solidFill>
                  <a:prstClr val="white"/>
                </a:solidFill>
                <a:latin typeface="Times New Roman" panose="02020603050405020304" pitchFamily="18" charset="0"/>
                <a:ea typeface="简宋" panose="02020300000000000000" charset="-122"/>
                <a:cs typeface="Times New Roman" panose="02020603050405020304" pitchFamily="18" charset="0"/>
              </a:rPr>
              <a:t>Research Proposal.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I've learned something about ‘Vision Transformer’ and have designed one to improve the performance of medical-assisted diagnosis through distillation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And I hope to continue this topic with a specialist.</a:t>
            </a:r>
          </a:p>
        </p:txBody>
      </p:sp>
      <p:sp>
        <p:nvSpPr>
          <p:cNvPr id="4" name="灯片编号占位符 3"/>
          <p:cNvSpPr>
            <a:spLocks noGrp="1"/>
          </p:cNvSpPr>
          <p:nvPr>
            <p:ph type="sldNum" sz="quarter" idx="5"/>
          </p:nvPr>
        </p:nvSpPr>
        <p:spPr/>
        <p:txBody>
          <a:bodyPr/>
          <a:lstStyle/>
          <a:p>
            <a:fld id="{92FDA17E-C074-4348-A9A6-1AB9E6717925}" type="slidenum">
              <a:rPr lang="zh-CN" altLang="en-US" smtClean="0"/>
              <a:t>15</a:t>
            </a:fld>
            <a:endParaRPr lang="zh-CN" altLang="en-US"/>
          </a:p>
        </p:txBody>
      </p:sp>
    </p:spTree>
    <p:extLst>
      <p:ext uri="{BB962C8B-B14F-4D97-AF65-F5344CB8AC3E}">
        <p14:creationId xmlns:p14="http://schemas.microsoft.com/office/powerpoint/2010/main" val="313195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This is my </a:t>
            </a:r>
            <a:r>
              <a:rPr lang="en-US" altLang="zh-CN" sz="1800" b="1" dirty="0">
                <a:solidFill>
                  <a:prstClr val="white"/>
                </a:solidFill>
                <a:latin typeface="Times New Roman" panose="02020603050405020304" pitchFamily="18" charset="0"/>
                <a:ea typeface="简宋" panose="02020300000000000000" charset="-122"/>
                <a:cs typeface="Times New Roman" panose="02020603050405020304" pitchFamily="18" charset="0"/>
              </a:rPr>
              <a:t>Research Proposal.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I've learned something about ‘Vision Transformer’ and have designed one to improve the performance of medical-assisted diagnosis through distillation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And I hope to continue this topic with a specialist.</a:t>
            </a:r>
          </a:p>
        </p:txBody>
      </p:sp>
      <p:sp>
        <p:nvSpPr>
          <p:cNvPr id="4" name="灯片编号占位符 3"/>
          <p:cNvSpPr>
            <a:spLocks noGrp="1"/>
          </p:cNvSpPr>
          <p:nvPr>
            <p:ph type="sldNum" sz="quarter" idx="5"/>
          </p:nvPr>
        </p:nvSpPr>
        <p:spPr/>
        <p:txBody>
          <a:bodyPr/>
          <a:lstStyle/>
          <a:p>
            <a:fld id="{92FDA17E-C074-4348-A9A6-1AB9E6717925}" type="slidenum">
              <a:rPr lang="zh-CN" altLang="en-US" smtClean="0"/>
              <a:t>16</a:t>
            </a:fld>
            <a:endParaRPr lang="zh-CN" altLang="en-US"/>
          </a:p>
        </p:txBody>
      </p:sp>
    </p:spTree>
    <p:extLst>
      <p:ext uri="{BB962C8B-B14F-4D97-AF65-F5344CB8AC3E}">
        <p14:creationId xmlns:p14="http://schemas.microsoft.com/office/powerpoint/2010/main" val="383507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This is my </a:t>
            </a:r>
            <a:r>
              <a:rPr lang="en-US" altLang="zh-CN" sz="1800" b="1" dirty="0">
                <a:solidFill>
                  <a:prstClr val="white"/>
                </a:solidFill>
                <a:latin typeface="Times New Roman" panose="02020603050405020304" pitchFamily="18" charset="0"/>
                <a:ea typeface="简宋" panose="02020300000000000000" charset="-122"/>
                <a:cs typeface="Times New Roman" panose="02020603050405020304" pitchFamily="18" charset="0"/>
              </a:rPr>
              <a:t>Research Proposal.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I've learned something about ‘Vision Transformer’ and have designed one to improve the performance of medical-assisted diagnosis through distillation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And I hope to continue this topic with a specialist.</a:t>
            </a:r>
          </a:p>
        </p:txBody>
      </p:sp>
      <p:sp>
        <p:nvSpPr>
          <p:cNvPr id="4" name="灯片编号占位符 3"/>
          <p:cNvSpPr>
            <a:spLocks noGrp="1"/>
          </p:cNvSpPr>
          <p:nvPr>
            <p:ph type="sldNum" sz="quarter" idx="5"/>
          </p:nvPr>
        </p:nvSpPr>
        <p:spPr/>
        <p:txBody>
          <a:bodyPr/>
          <a:lstStyle/>
          <a:p>
            <a:fld id="{92FDA17E-C074-4348-A9A6-1AB9E6717925}" type="slidenum">
              <a:rPr lang="zh-CN" altLang="en-US" smtClean="0"/>
              <a:t>17</a:t>
            </a:fld>
            <a:endParaRPr lang="zh-CN" altLang="en-US"/>
          </a:p>
        </p:txBody>
      </p:sp>
    </p:spTree>
    <p:extLst>
      <p:ext uri="{BB962C8B-B14F-4D97-AF65-F5344CB8AC3E}">
        <p14:creationId xmlns:p14="http://schemas.microsoft.com/office/powerpoint/2010/main" val="2951494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This is my </a:t>
            </a:r>
            <a:r>
              <a:rPr lang="en-US" altLang="zh-CN" sz="1800" b="1" dirty="0">
                <a:solidFill>
                  <a:prstClr val="white"/>
                </a:solidFill>
                <a:latin typeface="Times New Roman" panose="02020603050405020304" pitchFamily="18" charset="0"/>
                <a:ea typeface="简宋" panose="02020300000000000000" charset="-122"/>
                <a:cs typeface="Times New Roman" panose="02020603050405020304" pitchFamily="18" charset="0"/>
              </a:rPr>
              <a:t>Research Proposal.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I've learned something about ‘Vision Transformer’ and have designed one to improve the performance of medical-assisted diagnosis through distillation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And I hope to continue this topic with a specialist.</a:t>
            </a:r>
          </a:p>
        </p:txBody>
      </p:sp>
      <p:sp>
        <p:nvSpPr>
          <p:cNvPr id="4" name="灯片编号占位符 3"/>
          <p:cNvSpPr>
            <a:spLocks noGrp="1"/>
          </p:cNvSpPr>
          <p:nvPr>
            <p:ph type="sldNum" sz="quarter" idx="5"/>
          </p:nvPr>
        </p:nvSpPr>
        <p:spPr/>
        <p:txBody>
          <a:bodyPr/>
          <a:lstStyle/>
          <a:p>
            <a:fld id="{92FDA17E-C074-4348-A9A6-1AB9E6717925}" type="slidenum">
              <a:rPr lang="zh-CN" altLang="en-US" smtClean="0"/>
              <a:t>18</a:t>
            </a:fld>
            <a:endParaRPr lang="zh-CN" altLang="en-US"/>
          </a:p>
        </p:txBody>
      </p:sp>
    </p:spTree>
    <p:extLst>
      <p:ext uri="{BB962C8B-B14F-4D97-AF65-F5344CB8AC3E}">
        <p14:creationId xmlns:p14="http://schemas.microsoft.com/office/powerpoint/2010/main" val="2788565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5000"/>
              </a:lnSpc>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Secondly, I made an application to demonstrate the effect of the model. </a:t>
            </a:r>
          </a:p>
          <a:p>
            <a:pPr algn="l">
              <a:lnSpc>
                <a:spcPct val="125000"/>
              </a:lnSpc>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The images shown in the PowerPoint are test results, </a:t>
            </a:r>
          </a:p>
          <a:p>
            <a:pPr algn="l">
              <a:lnSpc>
                <a:spcPct val="125000"/>
              </a:lnSpc>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which means I can convert models into reality.</a:t>
            </a:r>
          </a:p>
        </p:txBody>
      </p:sp>
      <p:sp>
        <p:nvSpPr>
          <p:cNvPr id="4" name="灯片编号占位符 3"/>
          <p:cNvSpPr>
            <a:spLocks noGrp="1"/>
          </p:cNvSpPr>
          <p:nvPr>
            <p:ph type="sldNum" sz="quarter" idx="5"/>
          </p:nvPr>
        </p:nvSpPr>
        <p:spPr/>
        <p:txBody>
          <a:bodyPr/>
          <a:lstStyle/>
          <a:p>
            <a:fld id="{92FDA17E-C074-4348-A9A6-1AB9E6717925}" type="slidenum">
              <a:rPr lang="zh-CN" altLang="en-US" smtClean="0"/>
              <a:t>19</a:t>
            </a:fld>
            <a:endParaRPr lang="zh-CN" altLang="en-US"/>
          </a:p>
        </p:txBody>
      </p:sp>
    </p:spTree>
    <p:extLst>
      <p:ext uri="{BB962C8B-B14F-4D97-AF65-F5344CB8AC3E}">
        <p14:creationId xmlns:p14="http://schemas.microsoft.com/office/powerpoint/2010/main" val="371401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Here are my strong subjects and progressing GPA.</a:t>
            </a:r>
          </a:p>
          <a:p>
            <a:endParaRPr lang="en-US" altLang="zh-CN" dirty="0"/>
          </a:p>
        </p:txBody>
      </p:sp>
      <p:sp>
        <p:nvSpPr>
          <p:cNvPr id="4" name="灯片编号占位符 3"/>
          <p:cNvSpPr>
            <a:spLocks noGrp="1"/>
          </p:cNvSpPr>
          <p:nvPr>
            <p:ph type="sldNum" sz="quarter" idx="5"/>
          </p:nvPr>
        </p:nvSpPr>
        <p:spPr/>
        <p:txBody>
          <a:bodyPr/>
          <a:lstStyle/>
          <a:p>
            <a:fld id="{92FDA17E-C074-4348-A9A6-1AB9E6717925}" type="slidenum">
              <a:rPr lang="zh-CN" altLang="en-US" smtClean="0"/>
              <a:t>20</a:t>
            </a:fld>
            <a:endParaRPr lang="zh-CN" altLang="en-US"/>
          </a:p>
        </p:txBody>
      </p:sp>
    </p:spTree>
    <p:extLst>
      <p:ext uri="{BB962C8B-B14F-4D97-AF65-F5344CB8AC3E}">
        <p14:creationId xmlns:p14="http://schemas.microsoft.com/office/powerpoint/2010/main" val="1692218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Fourthly, I wrote technical documents to verify the feasibility of my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This document includes the method for model construction, the overall effect on the public dataset, and the ablation experiments for each module.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he document is shown as figure.</a:t>
            </a: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p>
        </p:txBody>
      </p:sp>
      <p:sp>
        <p:nvSpPr>
          <p:cNvPr id="4" name="灯片编号占位符 3"/>
          <p:cNvSpPr>
            <a:spLocks noGrp="1"/>
          </p:cNvSpPr>
          <p:nvPr>
            <p:ph type="sldNum" sz="quarter" idx="5"/>
          </p:nvPr>
        </p:nvSpPr>
        <p:spPr/>
        <p:txBody>
          <a:bodyPr/>
          <a:lstStyle/>
          <a:p>
            <a:fld id="{92FDA17E-C074-4348-A9A6-1AB9E6717925}" type="slidenum">
              <a:rPr lang="zh-CN" altLang="en-US" smtClean="0"/>
              <a:t>21</a:t>
            </a:fld>
            <a:endParaRPr lang="zh-CN" altLang="en-US"/>
          </a:p>
        </p:txBody>
      </p:sp>
    </p:spTree>
    <p:extLst>
      <p:ext uri="{BB962C8B-B14F-4D97-AF65-F5344CB8AC3E}">
        <p14:creationId xmlns:p14="http://schemas.microsoft.com/office/powerpoint/2010/main" val="413087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That brings me to the end of my presentation. Thank you for your attention.</a:t>
            </a:r>
          </a:p>
        </p:txBody>
      </p:sp>
      <p:sp>
        <p:nvSpPr>
          <p:cNvPr id="4" name="灯片编号占位符 3"/>
          <p:cNvSpPr>
            <a:spLocks noGrp="1"/>
          </p:cNvSpPr>
          <p:nvPr>
            <p:ph type="sldNum" sz="quarter" idx="5"/>
          </p:nvPr>
        </p:nvSpPr>
        <p:spPr/>
        <p:txBody>
          <a:bodyPr/>
          <a:lstStyle/>
          <a:p>
            <a:fld id="{92FDA17E-C074-4348-A9A6-1AB9E6717925}" type="slidenum">
              <a:rPr lang="zh-CN" altLang="en-US" smtClean="0"/>
              <a:t>22</a:t>
            </a:fld>
            <a:endParaRPr lang="zh-CN" altLang="en-US"/>
          </a:p>
        </p:txBody>
      </p:sp>
    </p:spTree>
    <p:extLst>
      <p:ext uri="{BB962C8B-B14F-4D97-AF65-F5344CB8AC3E}">
        <p14:creationId xmlns:p14="http://schemas.microsoft.com/office/powerpoint/2010/main" val="2590809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b8110ef647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b8110ef647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Here are my strong subjects and progressing GPA.</a:t>
            </a:r>
          </a:p>
          <a:p>
            <a:endParaRPr lang="en-US" altLang="zh-CN" dirty="0"/>
          </a:p>
        </p:txBody>
      </p:sp>
      <p:sp>
        <p:nvSpPr>
          <p:cNvPr id="4" name="灯片编号占位符 3"/>
          <p:cNvSpPr>
            <a:spLocks noGrp="1"/>
          </p:cNvSpPr>
          <p:nvPr>
            <p:ph type="sldNum" sz="quarter" idx="5"/>
          </p:nvPr>
        </p:nvSpPr>
        <p:spPr/>
        <p:txBody>
          <a:bodyPr/>
          <a:lstStyle/>
          <a:p>
            <a:fld id="{92FDA17E-C074-4348-A9A6-1AB9E6717925}" type="slidenum">
              <a:rPr lang="zh-CN" altLang="en-US" smtClean="0"/>
              <a:t>5</a:t>
            </a:fld>
            <a:endParaRPr lang="zh-CN" altLang="en-US"/>
          </a:p>
        </p:txBody>
      </p:sp>
    </p:spTree>
    <p:extLst>
      <p:ext uri="{BB962C8B-B14F-4D97-AF65-F5344CB8AC3E}">
        <p14:creationId xmlns:p14="http://schemas.microsoft.com/office/powerpoint/2010/main" val="1552901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8304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Here are my strong subjects and progressing GPA.</a:t>
            </a:r>
          </a:p>
          <a:p>
            <a:endParaRPr lang="en-US" altLang="zh-CN" dirty="0"/>
          </a:p>
        </p:txBody>
      </p:sp>
      <p:sp>
        <p:nvSpPr>
          <p:cNvPr id="4" name="灯片编号占位符 3"/>
          <p:cNvSpPr>
            <a:spLocks noGrp="1"/>
          </p:cNvSpPr>
          <p:nvPr>
            <p:ph type="sldNum" sz="quarter" idx="5"/>
          </p:nvPr>
        </p:nvSpPr>
        <p:spPr/>
        <p:txBody>
          <a:bodyPr/>
          <a:lstStyle/>
          <a:p>
            <a:fld id="{92FDA17E-C074-4348-A9A6-1AB9E6717925}" type="slidenum">
              <a:rPr lang="zh-CN" altLang="en-US" smtClean="0"/>
              <a:t>7</a:t>
            </a:fld>
            <a:endParaRPr lang="zh-CN" altLang="en-US"/>
          </a:p>
        </p:txBody>
      </p:sp>
    </p:spTree>
    <p:extLst>
      <p:ext uri="{BB962C8B-B14F-4D97-AF65-F5344CB8AC3E}">
        <p14:creationId xmlns:p14="http://schemas.microsoft.com/office/powerpoint/2010/main" val="1587954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Here are my strong subjects and progressing GPA.</a:t>
            </a:r>
          </a:p>
          <a:p>
            <a:endParaRPr lang="en-US" altLang="zh-CN" dirty="0"/>
          </a:p>
        </p:txBody>
      </p:sp>
      <p:sp>
        <p:nvSpPr>
          <p:cNvPr id="4" name="灯片编号占位符 3"/>
          <p:cNvSpPr>
            <a:spLocks noGrp="1"/>
          </p:cNvSpPr>
          <p:nvPr>
            <p:ph type="sldNum" sz="quarter" idx="5"/>
          </p:nvPr>
        </p:nvSpPr>
        <p:spPr/>
        <p:txBody>
          <a:bodyPr/>
          <a:lstStyle/>
          <a:p>
            <a:fld id="{92FDA17E-C074-4348-A9A6-1AB9E6717925}" type="slidenum">
              <a:rPr lang="zh-CN" altLang="en-US" smtClean="0"/>
              <a:t>8</a:t>
            </a:fld>
            <a:endParaRPr lang="zh-CN" altLang="en-US"/>
          </a:p>
        </p:txBody>
      </p:sp>
    </p:spTree>
    <p:extLst>
      <p:ext uri="{BB962C8B-B14F-4D97-AF65-F5344CB8AC3E}">
        <p14:creationId xmlns:p14="http://schemas.microsoft.com/office/powerpoint/2010/main" val="3791888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Here are my strong subjects and progressing GPA.</a:t>
            </a:r>
          </a:p>
          <a:p>
            <a:endParaRPr lang="en-US" altLang="zh-CN" dirty="0"/>
          </a:p>
        </p:txBody>
      </p:sp>
      <p:sp>
        <p:nvSpPr>
          <p:cNvPr id="4" name="灯片编号占位符 3"/>
          <p:cNvSpPr>
            <a:spLocks noGrp="1"/>
          </p:cNvSpPr>
          <p:nvPr>
            <p:ph type="sldNum" sz="quarter" idx="5"/>
          </p:nvPr>
        </p:nvSpPr>
        <p:spPr/>
        <p:txBody>
          <a:bodyPr/>
          <a:lstStyle/>
          <a:p>
            <a:fld id="{92FDA17E-C074-4348-A9A6-1AB9E6717925}" type="slidenum">
              <a:rPr lang="zh-CN" altLang="en-US" smtClean="0"/>
              <a:t>9</a:t>
            </a:fld>
            <a:endParaRPr lang="zh-CN" altLang="en-US"/>
          </a:p>
        </p:txBody>
      </p:sp>
    </p:spTree>
    <p:extLst>
      <p:ext uri="{BB962C8B-B14F-4D97-AF65-F5344CB8AC3E}">
        <p14:creationId xmlns:p14="http://schemas.microsoft.com/office/powerpoint/2010/main" val="158332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6"/>
          <p:cNvSpPr/>
          <p:nvPr userDrawn="1"/>
        </p:nvSpPr>
        <p:spPr>
          <a:xfrm>
            <a:off x="-1" y="932724"/>
            <a:ext cx="12192001" cy="2880320"/>
          </a:xfrm>
          <a:prstGeom prst="rect">
            <a:avLst/>
          </a:prstGeom>
          <a:solidFill>
            <a:schemeClr val="tx2">
              <a:lumMod val="50000"/>
              <a:alpha val="6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dirty="0">
              <a:latin typeface="Muli"/>
            </a:endParaRPr>
          </a:p>
        </p:txBody>
      </p:sp>
      <p:sp>
        <p:nvSpPr>
          <p:cNvPr id="7" name="Title 1"/>
          <p:cNvSpPr>
            <a:spLocks noGrp="1"/>
          </p:cNvSpPr>
          <p:nvPr>
            <p:ph type="ctrTitle"/>
          </p:nvPr>
        </p:nvSpPr>
        <p:spPr>
          <a:xfrm>
            <a:off x="2073238" y="1124745"/>
            <a:ext cx="7979420" cy="1077980"/>
          </a:xfrm>
          <a:prstGeom prst="rect">
            <a:avLst/>
          </a:prstGeom>
        </p:spPr>
        <p:txBody>
          <a:bodyPr/>
          <a:lstStyle>
            <a:lvl1pPr algn="ctr">
              <a:defRPr sz="3465">
                <a:solidFill>
                  <a:schemeClr val="bg1"/>
                </a:solidFill>
                <a:latin typeface="Muli"/>
              </a:defRPr>
            </a:lvl1pPr>
          </a:lstStyle>
          <a:p>
            <a:r>
              <a:rPr lang="en-US" dirty="0"/>
              <a:t>Click to edit Master title style</a:t>
            </a:r>
          </a:p>
        </p:txBody>
      </p:sp>
      <p:sp>
        <p:nvSpPr>
          <p:cNvPr id="8" name="Subtitle 2"/>
          <p:cNvSpPr>
            <a:spLocks noGrp="1"/>
          </p:cNvSpPr>
          <p:nvPr>
            <p:ph type="subTitle" idx="1"/>
          </p:nvPr>
        </p:nvSpPr>
        <p:spPr>
          <a:xfrm>
            <a:off x="2073238" y="2205082"/>
            <a:ext cx="7979420" cy="731629"/>
          </a:xfrm>
          <a:prstGeom prst="rect">
            <a:avLst/>
          </a:prstGeom>
        </p:spPr>
        <p:txBody>
          <a:bodyPr/>
          <a:lstStyle>
            <a:lvl1pPr marL="0" indent="0" algn="ctr">
              <a:lnSpc>
                <a:spcPct val="100000"/>
              </a:lnSpc>
              <a:buNone/>
              <a:defRPr sz="2665">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Master subtitle style</a:t>
            </a:r>
          </a:p>
        </p:txBody>
      </p:sp>
      <p:sp>
        <p:nvSpPr>
          <p:cNvPr id="5" name="Text Placeholder 3"/>
          <p:cNvSpPr>
            <a:spLocks noGrp="1"/>
          </p:cNvSpPr>
          <p:nvPr>
            <p:ph type="body" sz="half" idx="2"/>
          </p:nvPr>
        </p:nvSpPr>
        <p:spPr>
          <a:xfrm>
            <a:off x="2073238" y="2970331"/>
            <a:ext cx="7979420" cy="636532"/>
          </a:xfrm>
          <a:prstGeom prst="rect">
            <a:avLst/>
          </a:prstGeom>
        </p:spPr>
        <p:txBody>
          <a:bodyPr/>
          <a:lstStyle>
            <a:lvl1pPr marL="0" indent="0" algn="ctr">
              <a:buNone/>
              <a:defRPr sz="1865">
                <a:solidFill>
                  <a:schemeClr val="bg1"/>
                </a:solidFill>
                <a:latin typeface="Muli Light"/>
                <a:cs typeface="Muli Ligh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6"/>
          <p:cNvSpPr/>
          <p:nvPr userDrawn="1"/>
        </p:nvSpPr>
        <p:spPr>
          <a:xfrm>
            <a:off x="-1" y="1028733"/>
            <a:ext cx="12192001" cy="2880320"/>
          </a:xfrm>
          <a:prstGeom prst="rect">
            <a:avLst/>
          </a:prstGeom>
          <a:solidFill>
            <a:schemeClr val="tx2">
              <a:lumMod val="50000"/>
              <a:alpha val="6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dirty="0">
              <a:latin typeface="Muli"/>
            </a:endParaRPr>
          </a:p>
        </p:txBody>
      </p:sp>
      <p:sp>
        <p:nvSpPr>
          <p:cNvPr id="7" name="Title 1"/>
          <p:cNvSpPr>
            <a:spLocks noGrp="1"/>
          </p:cNvSpPr>
          <p:nvPr>
            <p:ph type="ctrTitle" hasCustomPrompt="1"/>
          </p:nvPr>
        </p:nvSpPr>
        <p:spPr>
          <a:xfrm>
            <a:off x="792683" y="2290388"/>
            <a:ext cx="8305152" cy="754571"/>
          </a:xfrm>
          <a:prstGeom prst="rect">
            <a:avLst/>
          </a:prstGeom>
        </p:spPr>
        <p:txBody>
          <a:bodyPr/>
          <a:lstStyle>
            <a:lvl1pPr algn="l">
              <a:defRPr sz="3465" b="1">
                <a:solidFill>
                  <a:schemeClr val="bg1"/>
                </a:solidFill>
                <a:latin typeface="Muli Bold"/>
                <a:cs typeface="Muli Bold"/>
              </a:defRPr>
            </a:lvl1pPr>
          </a:lstStyle>
          <a:p>
            <a:r>
              <a:rPr lang="en-US" dirty="0"/>
              <a:t>CLICK TO EDIT MASTER TITLE STYLE</a:t>
            </a:r>
          </a:p>
        </p:txBody>
      </p:sp>
      <p:sp>
        <p:nvSpPr>
          <p:cNvPr id="8" name="Subtitle 2"/>
          <p:cNvSpPr>
            <a:spLocks noGrp="1"/>
          </p:cNvSpPr>
          <p:nvPr>
            <p:ph type="subTitle" idx="1"/>
          </p:nvPr>
        </p:nvSpPr>
        <p:spPr>
          <a:xfrm>
            <a:off x="775450" y="1405079"/>
            <a:ext cx="8322385" cy="885308"/>
          </a:xfrm>
          <a:prstGeom prst="rect">
            <a:avLst/>
          </a:prstGeom>
        </p:spPr>
        <p:txBody>
          <a:bodyPr/>
          <a:lstStyle>
            <a:lvl1pPr marL="0" indent="0" algn="l">
              <a:lnSpc>
                <a:spcPct val="100000"/>
              </a:lnSpc>
              <a:buNone/>
              <a:defRPr sz="2665">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Master subtitle style</a:t>
            </a:r>
          </a:p>
        </p:txBody>
      </p:sp>
      <p:sp>
        <p:nvSpPr>
          <p:cNvPr id="5" name="Text Placeholder 3"/>
          <p:cNvSpPr>
            <a:spLocks noGrp="1"/>
          </p:cNvSpPr>
          <p:nvPr>
            <p:ph type="body" sz="half" idx="2"/>
          </p:nvPr>
        </p:nvSpPr>
        <p:spPr>
          <a:xfrm>
            <a:off x="792683" y="3063719"/>
            <a:ext cx="4439221" cy="636532"/>
          </a:xfrm>
          <a:prstGeom prst="rect">
            <a:avLst/>
          </a:prstGeom>
        </p:spPr>
        <p:txBody>
          <a:bodyPr/>
          <a:lstStyle>
            <a:lvl1pPr marL="0" indent="0" algn="l">
              <a:buNone/>
              <a:defRPr sz="1865">
                <a:solidFill>
                  <a:schemeClr val="bg1"/>
                </a:solidFill>
                <a:latin typeface="Muli Light"/>
                <a:cs typeface="Muli Ligh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3" name="图片 2" descr="建筑的摆设布局&#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2"/>
            <a:ext cx="12192000" cy="6876983"/>
          </a:xfrm>
          <a:prstGeom prst="rect">
            <a:avLst/>
          </a:prstGeom>
        </p:spPr>
      </p:pic>
      <p:sp>
        <p:nvSpPr>
          <p:cNvPr id="16" name="Rectangle 15"/>
          <p:cNvSpPr/>
          <p:nvPr userDrawn="1"/>
        </p:nvSpPr>
        <p:spPr>
          <a:xfrm>
            <a:off x="0" y="-12780"/>
            <a:ext cx="12192000" cy="6857999"/>
          </a:xfrm>
          <a:prstGeom prst="rect">
            <a:avLst/>
          </a:prstGeom>
          <a:solidFill>
            <a:schemeClr val="tx2">
              <a:lumMod val="50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Footer Placeholder 4"/>
          <p:cNvSpPr>
            <a:spLocks noGrp="1"/>
          </p:cNvSpPr>
          <p:nvPr>
            <p:ph type="ftr" sz="quarter" idx="11"/>
          </p:nvPr>
        </p:nvSpPr>
        <p:spPr>
          <a:xfrm>
            <a:off x="4089860" y="6107506"/>
            <a:ext cx="3860800" cy="366183"/>
          </a:xfrm>
          <a:prstGeom prst="rect">
            <a:avLst/>
          </a:prstGeom>
        </p:spPr>
        <p:txBody>
          <a:bodyPr/>
          <a:lstStyle>
            <a:lvl1pPr algn="ctr">
              <a:defRPr sz="1600">
                <a:solidFill>
                  <a:schemeClr val="bg1"/>
                </a:solidFill>
                <a:latin typeface="Muli Light"/>
                <a:cs typeface="Muli Light"/>
              </a:defRPr>
            </a:lvl1pPr>
          </a:lstStyle>
          <a:p>
            <a:endParaRPr lang="en-US" dirty="0"/>
          </a:p>
        </p:txBody>
      </p:sp>
      <p:grpSp>
        <p:nvGrpSpPr>
          <p:cNvPr id="28" name="Group 27"/>
          <p:cNvGrpSpPr/>
          <p:nvPr userDrawn="1"/>
        </p:nvGrpSpPr>
        <p:grpSpPr>
          <a:xfrm>
            <a:off x="-6919" y="5557314"/>
            <a:ext cx="1299428" cy="1299428"/>
            <a:chOff x="5491" y="4185101"/>
            <a:chExt cx="974571" cy="974571"/>
          </a:xfrm>
        </p:grpSpPr>
        <p:sp>
          <p:nvSpPr>
            <p:cNvPr id="29" name="Right Triangle 28"/>
            <p:cNvSpPr/>
            <p:nvPr/>
          </p:nvSpPr>
          <p:spPr>
            <a:xfrm>
              <a:off x="5491" y="4185101"/>
              <a:ext cx="974571" cy="974571"/>
            </a:xfrm>
            <a:prstGeom prst="rtTriangle">
              <a:avLst/>
            </a:prstGeom>
            <a:solidFill>
              <a:srgbClr val="053A6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0" name="Picture 29" descr="UST_L4_white.eps"/>
            <p:cNvPicPr>
              <a:picLocks noChangeAspect="1"/>
            </p:cNvPicPr>
            <p:nvPr/>
          </p:nvPicPr>
          <p:blipFill rotWithShape="1">
            <a:blip r:embed="rId3" cstate="screen"/>
            <a:srcRect r="76298"/>
            <a:stretch>
              <a:fillRect/>
            </a:stretch>
          </p:blipFill>
          <p:spPr>
            <a:xfrm>
              <a:off x="199585" y="4693906"/>
              <a:ext cx="224324" cy="302687"/>
            </a:xfrm>
            <a:prstGeom prst="rect">
              <a:avLst/>
            </a:prstGeom>
          </p:spPr>
        </p:pic>
      </p:grpSp>
      <p:sp>
        <p:nvSpPr>
          <p:cNvPr id="31" name="Title 1"/>
          <p:cNvSpPr>
            <a:spLocks noGrp="1"/>
          </p:cNvSpPr>
          <p:nvPr>
            <p:ph type="ctrTitle"/>
          </p:nvPr>
        </p:nvSpPr>
        <p:spPr>
          <a:xfrm>
            <a:off x="867813" y="2153032"/>
            <a:ext cx="10363200" cy="1241749"/>
          </a:xfrm>
          <a:prstGeom prst="rect">
            <a:avLst/>
          </a:prstGeom>
        </p:spPr>
        <p:txBody>
          <a:bodyPr/>
          <a:lstStyle>
            <a:lvl1pPr algn="l">
              <a:defRPr sz="4265">
                <a:solidFill>
                  <a:srgbClr val="FFFFFF"/>
                </a:solidFill>
                <a:latin typeface="Muli"/>
                <a:cs typeface="Muli"/>
              </a:defRPr>
            </a:lvl1pPr>
          </a:lstStyle>
          <a:p>
            <a:r>
              <a:rPr lang="en-US" dirty="0"/>
              <a:t>Click to edit Master title style</a:t>
            </a:r>
          </a:p>
        </p:txBody>
      </p:sp>
      <p:sp>
        <p:nvSpPr>
          <p:cNvPr id="32" name="Subtitle 2"/>
          <p:cNvSpPr>
            <a:spLocks noGrp="1"/>
          </p:cNvSpPr>
          <p:nvPr>
            <p:ph type="subTitle" idx="1"/>
          </p:nvPr>
        </p:nvSpPr>
        <p:spPr>
          <a:xfrm>
            <a:off x="867813" y="2898595"/>
            <a:ext cx="8534400" cy="1375427"/>
          </a:xfrm>
          <a:prstGeom prst="rect">
            <a:avLst/>
          </a:prstGeom>
        </p:spPr>
        <p:txBody>
          <a:bodyPr/>
          <a:lstStyle>
            <a:lvl1pPr marL="0" indent="0" algn="l">
              <a:buNone/>
              <a:defRPr sz="3200">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2023/7/16</a:t>
            </a:fld>
            <a:endParaRPr lang="zh-CN" alt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752356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24A32FB-6863-4849-A44F-3BE05800811A}" type="datetime1">
              <a:rPr lang="zh-CN" altLang="en-US" smtClean="0"/>
              <a:t>2023/7/16</a:t>
            </a:fld>
            <a:endParaRPr lang="zh-CN" alt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29751807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24A32FB-6863-4849-A44F-3BE05800811A}" type="datetime1">
              <a:rPr lang="zh-CN" altLang="en-US" smtClean="0"/>
              <a:t>2023/7/16</a:t>
            </a:fld>
            <a:endParaRPr lang="zh-CN" alt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54092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2DE67-E039-4360-9FE8-510440A591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979EBC-2EF4-4B84-9AD9-17C945FAB7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2DF712-3CD6-47F9-AFC7-873F5C560309}"/>
              </a:ext>
            </a:extLst>
          </p:cNvPr>
          <p:cNvSpPr>
            <a:spLocks noGrp="1"/>
          </p:cNvSpPr>
          <p:nvPr>
            <p:ph type="dt" sz="half" idx="10"/>
          </p:nvPr>
        </p:nvSpPr>
        <p:spPr/>
        <p:txBody>
          <a:bodyPr/>
          <a:lstStyle/>
          <a:p>
            <a:fld id="{81DEB314-1A2E-459A-AA4B-52BC10A5F072}" type="datetimeFigureOut">
              <a:rPr lang="zh-CN" altLang="en-US" smtClean="0"/>
              <a:t>2023/7/16</a:t>
            </a:fld>
            <a:endParaRPr lang="zh-CN" altLang="en-US"/>
          </a:p>
        </p:txBody>
      </p:sp>
      <p:sp>
        <p:nvSpPr>
          <p:cNvPr id="5" name="页脚占位符 4">
            <a:extLst>
              <a:ext uri="{FF2B5EF4-FFF2-40B4-BE49-F238E27FC236}">
                <a16:creationId xmlns:a16="http://schemas.microsoft.com/office/drawing/2014/main" id="{3BE5A73A-2E2F-485B-BC1A-29D3A37148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65B80E-834D-4212-8D74-7F1190E4D6A0}"/>
              </a:ext>
            </a:extLst>
          </p:cNvPr>
          <p:cNvSpPr>
            <a:spLocks noGrp="1"/>
          </p:cNvSpPr>
          <p:nvPr>
            <p:ph type="sldNum" sz="quarter" idx="12"/>
          </p:nvPr>
        </p:nvSpPr>
        <p:spPr/>
        <p:txBody>
          <a:bodyPr/>
          <a:lstStyle/>
          <a:p>
            <a:fld id="{C04E22A5-FC71-4DE0-BE5F-57E006AB1468}" type="slidenum">
              <a:rPr lang="zh-CN" altLang="en-US" smtClean="0"/>
              <a:t>‹#›</a:t>
            </a:fld>
            <a:endParaRPr lang="zh-CN" altLang="en-US"/>
          </a:p>
        </p:txBody>
      </p:sp>
    </p:spTree>
    <p:extLst>
      <p:ext uri="{BB962C8B-B14F-4D97-AF65-F5344CB8AC3E}">
        <p14:creationId xmlns:p14="http://schemas.microsoft.com/office/powerpoint/2010/main" val="3386450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1"/>
        </a:solidFill>
        <a:effectLst/>
      </p:bgPr>
    </p:bg>
    <p:spTree>
      <p:nvGrpSpPr>
        <p:cNvPr id="1" name="Shape 141"/>
        <p:cNvGrpSpPr/>
        <p:nvPr/>
      </p:nvGrpSpPr>
      <p:grpSpPr>
        <a:xfrm>
          <a:off x="0" y="0"/>
          <a:ext cx="0" cy="0"/>
          <a:chOff x="0" y="0"/>
          <a:chExt cx="0" cy="0"/>
        </a:xfrm>
      </p:grpSpPr>
      <p:sp>
        <p:nvSpPr>
          <p:cNvPr id="142" name="Google Shape;142;p13"/>
          <p:cNvSpPr txBox="1">
            <a:spLocks noGrp="1"/>
          </p:cNvSpPr>
          <p:nvPr>
            <p:ph type="title"/>
          </p:nvPr>
        </p:nvSpPr>
        <p:spPr>
          <a:xfrm>
            <a:off x="960000" y="721513"/>
            <a:ext cx="10272000" cy="7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3" name="Google Shape;143;p13"/>
          <p:cNvSpPr txBox="1">
            <a:spLocks noGrp="1"/>
          </p:cNvSpPr>
          <p:nvPr>
            <p:ph type="subTitle" idx="1"/>
          </p:nvPr>
        </p:nvSpPr>
        <p:spPr>
          <a:xfrm>
            <a:off x="959967" y="4087412"/>
            <a:ext cx="3074000" cy="867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4" name="Google Shape;144;p13"/>
          <p:cNvSpPr txBox="1">
            <a:spLocks noGrp="1"/>
          </p:cNvSpPr>
          <p:nvPr>
            <p:ph type="subTitle" idx="2"/>
          </p:nvPr>
        </p:nvSpPr>
        <p:spPr>
          <a:xfrm>
            <a:off x="4558992" y="4087412"/>
            <a:ext cx="3074000" cy="867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5" name="Google Shape;145;p13"/>
          <p:cNvSpPr txBox="1">
            <a:spLocks noGrp="1"/>
          </p:cNvSpPr>
          <p:nvPr>
            <p:ph type="subTitle" idx="3"/>
          </p:nvPr>
        </p:nvSpPr>
        <p:spPr>
          <a:xfrm>
            <a:off x="8158033" y="4087297"/>
            <a:ext cx="3074000" cy="867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6" name="Google Shape;146;p13"/>
          <p:cNvSpPr txBox="1">
            <a:spLocks noGrp="1"/>
          </p:cNvSpPr>
          <p:nvPr>
            <p:ph type="subTitle" idx="4"/>
          </p:nvPr>
        </p:nvSpPr>
        <p:spPr>
          <a:xfrm>
            <a:off x="959967" y="3702061"/>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933"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47" name="Google Shape;147;p13"/>
          <p:cNvSpPr txBox="1">
            <a:spLocks noGrp="1"/>
          </p:cNvSpPr>
          <p:nvPr>
            <p:ph type="subTitle" idx="5"/>
          </p:nvPr>
        </p:nvSpPr>
        <p:spPr>
          <a:xfrm>
            <a:off x="4559000" y="3702061"/>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933"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48" name="Google Shape;148;p13"/>
          <p:cNvSpPr txBox="1">
            <a:spLocks noGrp="1"/>
          </p:cNvSpPr>
          <p:nvPr>
            <p:ph type="subTitle" idx="6"/>
          </p:nvPr>
        </p:nvSpPr>
        <p:spPr>
          <a:xfrm>
            <a:off x="8158033" y="3702076"/>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933"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49" name="Google Shape;149;p13"/>
          <p:cNvSpPr/>
          <p:nvPr/>
        </p:nvSpPr>
        <p:spPr>
          <a:xfrm flipH="1">
            <a:off x="-771767" y="5912711"/>
            <a:ext cx="10119600" cy="1421900"/>
          </a:xfrm>
          <a:custGeom>
            <a:avLst/>
            <a:gdLst/>
            <a:ahLst/>
            <a:cxnLst/>
            <a:rect l="l" t="t" r="r" b="b"/>
            <a:pathLst>
              <a:path w="303588" h="42657" extrusionOk="0">
                <a:moveTo>
                  <a:pt x="280445" y="6189"/>
                </a:moveTo>
                <a:cubicBezTo>
                  <a:pt x="270564" y="-37"/>
                  <a:pt x="241986" y="-1320"/>
                  <a:pt x="222703" y="1244"/>
                </a:cubicBezTo>
                <a:cubicBezTo>
                  <a:pt x="203420" y="3808"/>
                  <a:pt x="181883" y="19831"/>
                  <a:pt x="164748" y="21571"/>
                </a:cubicBezTo>
                <a:cubicBezTo>
                  <a:pt x="147613" y="23311"/>
                  <a:pt x="134277" y="11545"/>
                  <a:pt x="119892" y="11682"/>
                </a:cubicBezTo>
                <a:cubicBezTo>
                  <a:pt x="105507" y="11819"/>
                  <a:pt x="91843" y="20838"/>
                  <a:pt x="78438" y="22395"/>
                </a:cubicBezTo>
                <a:cubicBezTo>
                  <a:pt x="65033" y="23952"/>
                  <a:pt x="50082" y="18046"/>
                  <a:pt x="39461" y="21022"/>
                </a:cubicBezTo>
                <a:cubicBezTo>
                  <a:pt x="28840" y="23998"/>
                  <a:pt x="-25710" y="37320"/>
                  <a:pt x="14712" y="40250"/>
                </a:cubicBezTo>
                <a:cubicBezTo>
                  <a:pt x="55134" y="43180"/>
                  <a:pt x="237703" y="44279"/>
                  <a:pt x="281992" y="38602"/>
                </a:cubicBezTo>
                <a:cubicBezTo>
                  <a:pt x="326281" y="32925"/>
                  <a:pt x="290327" y="12415"/>
                  <a:pt x="280445" y="6189"/>
                </a:cubicBezTo>
                <a:close/>
              </a:path>
            </a:pathLst>
          </a:custGeom>
          <a:solidFill>
            <a:schemeClr val="dk2"/>
          </a:solidFill>
          <a:ln>
            <a:noFill/>
          </a:ln>
        </p:spPr>
      </p:sp>
      <p:sp>
        <p:nvSpPr>
          <p:cNvPr id="150" name="Google Shape;150;p13"/>
          <p:cNvSpPr/>
          <p:nvPr/>
        </p:nvSpPr>
        <p:spPr>
          <a:xfrm flipH="1">
            <a:off x="11232013" y="5290733"/>
            <a:ext cx="2308800" cy="2308800"/>
          </a:xfrm>
          <a:prstGeom prst="ellips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13"/>
          <p:cNvSpPr/>
          <p:nvPr/>
        </p:nvSpPr>
        <p:spPr>
          <a:xfrm>
            <a:off x="7193435" y="-191462"/>
            <a:ext cx="5532467" cy="1338767"/>
          </a:xfrm>
          <a:custGeom>
            <a:avLst/>
            <a:gdLst/>
            <a:ahLst/>
            <a:cxnLst/>
            <a:rect l="l" t="t" r="r" b="b"/>
            <a:pathLst>
              <a:path w="165974" h="40163" extrusionOk="0">
                <a:moveTo>
                  <a:pt x="153101" y="36784"/>
                </a:moveTo>
                <a:cubicBezTo>
                  <a:pt x="147791" y="42461"/>
                  <a:pt x="130851" y="39805"/>
                  <a:pt x="123160" y="37058"/>
                </a:cubicBezTo>
                <a:cubicBezTo>
                  <a:pt x="115469" y="34311"/>
                  <a:pt x="117529" y="23552"/>
                  <a:pt x="106953" y="20302"/>
                </a:cubicBezTo>
                <a:cubicBezTo>
                  <a:pt x="96378" y="17052"/>
                  <a:pt x="76051" y="19754"/>
                  <a:pt x="59707" y="17556"/>
                </a:cubicBezTo>
                <a:cubicBezTo>
                  <a:pt x="43363" y="15359"/>
                  <a:pt x="16307" y="9681"/>
                  <a:pt x="8890" y="7117"/>
                </a:cubicBezTo>
                <a:cubicBezTo>
                  <a:pt x="1474" y="4553"/>
                  <a:pt x="-9147" y="2860"/>
                  <a:pt x="15208" y="2173"/>
                </a:cubicBezTo>
                <a:cubicBezTo>
                  <a:pt x="39564" y="1486"/>
                  <a:pt x="132041" y="-2771"/>
                  <a:pt x="155023" y="2997"/>
                </a:cubicBezTo>
                <a:cubicBezTo>
                  <a:pt x="178005" y="8766"/>
                  <a:pt x="158412" y="31107"/>
                  <a:pt x="153101" y="36784"/>
                </a:cubicBezTo>
                <a:close/>
              </a:path>
            </a:pathLst>
          </a:custGeom>
          <a:solidFill>
            <a:schemeClr val="dk2"/>
          </a:solidFill>
          <a:ln>
            <a:noFill/>
          </a:ln>
        </p:spPr>
      </p:sp>
      <p:sp>
        <p:nvSpPr>
          <p:cNvPr id="152" name="Google Shape;152;p13"/>
          <p:cNvSpPr/>
          <p:nvPr/>
        </p:nvSpPr>
        <p:spPr>
          <a:xfrm flipH="1">
            <a:off x="-771761" y="-125667"/>
            <a:ext cx="1422000" cy="1422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13"/>
          <p:cNvSpPr/>
          <p:nvPr/>
        </p:nvSpPr>
        <p:spPr>
          <a:xfrm rot="3585757">
            <a:off x="366314" y="5493169"/>
            <a:ext cx="173159" cy="276468"/>
          </a:xfrm>
          <a:prstGeom prst="triangle">
            <a:avLst>
              <a:gd name="adj" fmla="val 53933"/>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13"/>
          <p:cNvSpPr/>
          <p:nvPr/>
        </p:nvSpPr>
        <p:spPr>
          <a:xfrm rot="-8429106">
            <a:off x="11525378" y="392356"/>
            <a:ext cx="171623" cy="304377"/>
          </a:xfrm>
          <a:prstGeom prst="triangle">
            <a:avLst>
              <a:gd name="adj" fmla="val 50000"/>
            </a:avLst>
          </a:prstGeom>
          <a:solidFill>
            <a:srgbClr val="F4F1B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5" name="Google Shape;155;p13"/>
          <p:cNvGrpSpPr/>
          <p:nvPr/>
        </p:nvGrpSpPr>
        <p:grpSpPr>
          <a:xfrm rot="2372313">
            <a:off x="7561745" y="239538"/>
            <a:ext cx="219901" cy="246135"/>
            <a:chOff x="1859575" y="381425"/>
            <a:chExt cx="164925" cy="184600"/>
          </a:xfrm>
        </p:grpSpPr>
        <p:sp>
          <p:nvSpPr>
            <p:cNvPr id="156" name="Google Shape;156;p13"/>
            <p:cNvSpPr/>
            <p:nvPr/>
          </p:nvSpPr>
          <p:spPr>
            <a:xfrm>
              <a:off x="1859575" y="381425"/>
              <a:ext cx="164925" cy="184600"/>
            </a:xfrm>
            <a:custGeom>
              <a:avLst/>
              <a:gdLst/>
              <a:ahLst/>
              <a:cxnLst/>
              <a:rect l="l" t="t" r="r" b="b"/>
              <a:pathLst>
                <a:path w="6597" h="7384" extrusionOk="0">
                  <a:moveTo>
                    <a:pt x="3874" y="2409"/>
                  </a:moveTo>
                  <a:cubicBezTo>
                    <a:pt x="3859" y="2373"/>
                    <a:pt x="3847" y="2310"/>
                    <a:pt x="3830" y="2307"/>
                  </a:cubicBezTo>
                  <a:cubicBezTo>
                    <a:pt x="3460" y="2282"/>
                    <a:pt x="3188" y="2450"/>
                    <a:pt x="3016" y="2806"/>
                  </a:cubicBezTo>
                  <a:cubicBezTo>
                    <a:pt x="2873" y="3103"/>
                    <a:pt x="2862" y="3399"/>
                    <a:pt x="3090" y="3652"/>
                  </a:cubicBezTo>
                  <a:cubicBezTo>
                    <a:pt x="3330" y="3919"/>
                    <a:pt x="3627" y="4114"/>
                    <a:pt x="4004" y="3987"/>
                  </a:cubicBezTo>
                  <a:cubicBezTo>
                    <a:pt x="4425" y="3847"/>
                    <a:pt x="4770" y="3588"/>
                    <a:pt x="4967" y="3174"/>
                  </a:cubicBezTo>
                  <a:cubicBezTo>
                    <a:pt x="5211" y="2662"/>
                    <a:pt x="5061" y="2168"/>
                    <a:pt x="4574" y="1897"/>
                  </a:cubicBezTo>
                  <a:cubicBezTo>
                    <a:pt x="3995" y="1575"/>
                    <a:pt x="3410" y="1455"/>
                    <a:pt x="2806" y="1860"/>
                  </a:cubicBezTo>
                  <a:cubicBezTo>
                    <a:pt x="2158" y="2296"/>
                    <a:pt x="1969" y="2938"/>
                    <a:pt x="2003" y="3661"/>
                  </a:cubicBezTo>
                  <a:cubicBezTo>
                    <a:pt x="2061" y="4938"/>
                    <a:pt x="3368" y="5505"/>
                    <a:pt x="4285" y="5131"/>
                  </a:cubicBezTo>
                  <a:cubicBezTo>
                    <a:pt x="5282" y="4725"/>
                    <a:pt x="5897" y="3996"/>
                    <a:pt x="6167" y="2976"/>
                  </a:cubicBezTo>
                  <a:cubicBezTo>
                    <a:pt x="6319" y="2405"/>
                    <a:pt x="6084" y="1902"/>
                    <a:pt x="5714" y="1484"/>
                  </a:cubicBezTo>
                  <a:cubicBezTo>
                    <a:pt x="5142" y="837"/>
                    <a:pt x="4419" y="580"/>
                    <a:pt x="3556" y="787"/>
                  </a:cubicBezTo>
                  <a:cubicBezTo>
                    <a:pt x="2121" y="1131"/>
                    <a:pt x="1145" y="2198"/>
                    <a:pt x="979" y="3606"/>
                  </a:cubicBezTo>
                  <a:cubicBezTo>
                    <a:pt x="817" y="4998"/>
                    <a:pt x="1854" y="6351"/>
                    <a:pt x="3235" y="6541"/>
                  </a:cubicBezTo>
                  <a:cubicBezTo>
                    <a:pt x="3652" y="6598"/>
                    <a:pt x="4048" y="6519"/>
                    <a:pt x="4431" y="6339"/>
                  </a:cubicBezTo>
                  <a:cubicBezTo>
                    <a:pt x="4851" y="6140"/>
                    <a:pt x="5256" y="5911"/>
                    <a:pt x="5669" y="5644"/>
                  </a:cubicBezTo>
                  <a:cubicBezTo>
                    <a:pt x="5711" y="5875"/>
                    <a:pt x="5556" y="5949"/>
                    <a:pt x="5452" y="6033"/>
                  </a:cubicBezTo>
                  <a:cubicBezTo>
                    <a:pt x="5046" y="6357"/>
                    <a:pt x="4603" y="6628"/>
                    <a:pt x="4118" y="6816"/>
                  </a:cubicBezTo>
                  <a:cubicBezTo>
                    <a:pt x="2647" y="7383"/>
                    <a:pt x="866" y="6322"/>
                    <a:pt x="499" y="4697"/>
                  </a:cubicBezTo>
                  <a:cubicBezTo>
                    <a:pt x="0" y="2483"/>
                    <a:pt x="1722" y="674"/>
                    <a:pt x="3552" y="299"/>
                  </a:cubicBezTo>
                  <a:cubicBezTo>
                    <a:pt x="5008" y="1"/>
                    <a:pt x="6173" y="739"/>
                    <a:pt x="6535" y="2179"/>
                  </a:cubicBezTo>
                  <a:cubicBezTo>
                    <a:pt x="6583" y="2372"/>
                    <a:pt x="6597" y="2562"/>
                    <a:pt x="6595" y="2757"/>
                  </a:cubicBezTo>
                  <a:cubicBezTo>
                    <a:pt x="6580" y="3949"/>
                    <a:pt x="5215" y="5847"/>
                    <a:pt x="3375" y="5669"/>
                  </a:cubicBezTo>
                  <a:cubicBezTo>
                    <a:pt x="2408" y="5577"/>
                    <a:pt x="1637" y="4859"/>
                    <a:pt x="1522" y="3895"/>
                  </a:cubicBezTo>
                  <a:cubicBezTo>
                    <a:pt x="1357" y="2510"/>
                    <a:pt x="2025" y="1472"/>
                    <a:pt x="3262" y="1190"/>
                  </a:cubicBezTo>
                  <a:cubicBezTo>
                    <a:pt x="3984" y="1027"/>
                    <a:pt x="4583" y="1287"/>
                    <a:pt x="5095" y="1765"/>
                  </a:cubicBezTo>
                  <a:cubicBezTo>
                    <a:pt x="5319" y="1973"/>
                    <a:pt x="5425" y="2260"/>
                    <a:pt x="5432" y="2581"/>
                  </a:cubicBezTo>
                  <a:cubicBezTo>
                    <a:pt x="5449" y="3337"/>
                    <a:pt x="4876" y="4135"/>
                    <a:pt x="4145" y="4344"/>
                  </a:cubicBezTo>
                  <a:cubicBezTo>
                    <a:pt x="3582" y="4506"/>
                    <a:pt x="2841" y="4169"/>
                    <a:pt x="2613" y="3649"/>
                  </a:cubicBezTo>
                  <a:cubicBezTo>
                    <a:pt x="2384" y="3127"/>
                    <a:pt x="2658" y="2376"/>
                    <a:pt x="3188" y="2076"/>
                  </a:cubicBezTo>
                  <a:cubicBezTo>
                    <a:pt x="3586" y="1850"/>
                    <a:pt x="4096" y="1922"/>
                    <a:pt x="4374" y="2244"/>
                  </a:cubicBezTo>
                  <a:cubicBezTo>
                    <a:pt x="4654" y="2569"/>
                    <a:pt x="4533" y="3117"/>
                    <a:pt x="4143" y="3288"/>
                  </a:cubicBezTo>
                  <a:cubicBezTo>
                    <a:pt x="3868" y="3409"/>
                    <a:pt x="3567" y="3282"/>
                    <a:pt x="3449" y="2999"/>
                  </a:cubicBezTo>
                  <a:cubicBezTo>
                    <a:pt x="3330" y="2707"/>
                    <a:pt x="3443" y="2553"/>
                    <a:pt x="3888" y="2396"/>
                  </a:cubicBezTo>
                  <a:cubicBezTo>
                    <a:pt x="3935" y="2469"/>
                    <a:pt x="3930" y="2558"/>
                    <a:pt x="3960" y="2637"/>
                  </a:cubicBezTo>
                  <a:cubicBezTo>
                    <a:pt x="3962" y="2644"/>
                    <a:pt x="3985" y="2640"/>
                    <a:pt x="3985" y="2630"/>
                  </a:cubicBezTo>
                  <a:cubicBezTo>
                    <a:pt x="3979" y="2542"/>
                    <a:pt x="3929" y="2474"/>
                    <a:pt x="3874" y="24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13"/>
            <p:cNvSpPr/>
            <p:nvPr/>
          </p:nvSpPr>
          <p:spPr>
            <a:xfrm>
              <a:off x="1951750" y="439825"/>
              <a:ext cx="15125" cy="17900"/>
            </a:xfrm>
            <a:custGeom>
              <a:avLst/>
              <a:gdLst/>
              <a:ahLst/>
              <a:cxnLst/>
              <a:rect l="l" t="t" r="r" b="b"/>
              <a:pathLst>
                <a:path w="605" h="716" extrusionOk="0">
                  <a:moveTo>
                    <a:pt x="187" y="73"/>
                  </a:moveTo>
                  <a:cubicBezTo>
                    <a:pt x="342" y="0"/>
                    <a:pt x="421" y="107"/>
                    <a:pt x="493" y="211"/>
                  </a:cubicBezTo>
                  <a:cubicBezTo>
                    <a:pt x="604" y="373"/>
                    <a:pt x="488" y="492"/>
                    <a:pt x="397" y="603"/>
                  </a:cubicBezTo>
                  <a:cubicBezTo>
                    <a:pt x="346" y="667"/>
                    <a:pt x="264" y="716"/>
                    <a:pt x="172" y="667"/>
                  </a:cubicBezTo>
                  <a:cubicBezTo>
                    <a:pt x="0" y="575"/>
                    <a:pt x="19" y="431"/>
                    <a:pt x="82" y="285"/>
                  </a:cubicBezTo>
                  <a:cubicBezTo>
                    <a:pt x="115" y="207"/>
                    <a:pt x="161" y="135"/>
                    <a:pt x="201" y="60"/>
                  </a:cubicBezTo>
                  <a:cubicBezTo>
                    <a:pt x="201" y="61"/>
                    <a:pt x="187" y="73"/>
                    <a:pt x="187"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896795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lt1"/>
        </a:solidFill>
        <a:effectLst/>
      </p:bgPr>
    </p:bg>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859400" y="3600251"/>
            <a:ext cx="8473200" cy="11224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36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6" name="Google Shape;26;p3"/>
          <p:cNvSpPr txBox="1">
            <a:spLocks noGrp="1"/>
          </p:cNvSpPr>
          <p:nvPr>
            <p:ph type="title" idx="2" hasCustomPrompt="1"/>
          </p:nvPr>
        </p:nvSpPr>
        <p:spPr>
          <a:xfrm>
            <a:off x="5242000" y="1835367"/>
            <a:ext cx="1708000" cy="1468000"/>
          </a:xfrm>
          <a:prstGeom prst="rect">
            <a:avLst/>
          </a:prstGeom>
          <a:solidFill>
            <a:schemeClr val="accent1"/>
          </a:solid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7" name="Google Shape;27;p3"/>
          <p:cNvSpPr txBox="1">
            <a:spLocks noGrp="1"/>
          </p:cNvSpPr>
          <p:nvPr>
            <p:ph type="subTitle" idx="1"/>
          </p:nvPr>
        </p:nvSpPr>
        <p:spPr>
          <a:xfrm>
            <a:off x="1859400" y="4603884"/>
            <a:ext cx="8473200" cy="500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22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 name="Google Shape;28;p3"/>
          <p:cNvSpPr/>
          <p:nvPr/>
        </p:nvSpPr>
        <p:spPr>
          <a:xfrm>
            <a:off x="-759967" y="-443778"/>
            <a:ext cx="5306600" cy="3709633"/>
          </a:xfrm>
          <a:custGeom>
            <a:avLst/>
            <a:gdLst/>
            <a:ahLst/>
            <a:cxnLst/>
            <a:rect l="l" t="t" r="r" b="b"/>
            <a:pathLst>
              <a:path w="159198" h="111289" extrusionOk="0">
                <a:moveTo>
                  <a:pt x="153550" y="9638"/>
                </a:moveTo>
                <a:cubicBezTo>
                  <a:pt x="172641" y="14170"/>
                  <a:pt x="137572" y="32300"/>
                  <a:pt x="127729" y="34360"/>
                </a:cubicBezTo>
                <a:cubicBezTo>
                  <a:pt x="117886" y="36420"/>
                  <a:pt x="101680" y="19023"/>
                  <a:pt x="94492" y="21999"/>
                </a:cubicBezTo>
                <a:cubicBezTo>
                  <a:pt x="87304" y="24975"/>
                  <a:pt x="91653" y="44890"/>
                  <a:pt x="84603" y="52215"/>
                </a:cubicBezTo>
                <a:cubicBezTo>
                  <a:pt x="77553" y="59540"/>
                  <a:pt x="60797" y="57205"/>
                  <a:pt x="52190" y="65949"/>
                </a:cubicBezTo>
                <a:cubicBezTo>
                  <a:pt x="43583" y="74693"/>
                  <a:pt x="40287" y="98820"/>
                  <a:pt x="32962" y="104680"/>
                </a:cubicBezTo>
                <a:cubicBezTo>
                  <a:pt x="25637" y="110540"/>
                  <a:pt x="11537" y="117361"/>
                  <a:pt x="8241" y="101109"/>
                </a:cubicBezTo>
                <a:cubicBezTo>
                  <a:pt x="4945" y="84857"/>
                  <a:pt x="-11033" y="22411"/>
                  <a:pt x="13185" y="7166"/>
                </a:cubicBezTo>
                <a:cubicBezTo>
                  <a:pt x="37403" y="-8079"/>
                  <a:pt x="134459" y="5106"/>
                  <a:pt x="153550" y="9638"/>
                </a:cubicBezTo>
                <a:close/>
              </a:path>
            </a:pathLst>
          </a:custGeom>
          <a:solidFill>
            <a:schemeClr val="dk2"/>
          </a:solidFill>
          <a:ln>
            <a:noFill/>
          </a:ln>
        </p:spPr>
      </p:sp>
      <p:sp>
        <p:nvSpPr>
          <p:cNvPr id="29" name="Google Shape;29;p3"/>
          <p:cNvSpPr/>
          <p:nvPr/>
        </p:nvSpPr>
        <p:spPr>
          <a:xfrm>
            <a:off x="7740599" y="3761444"/>
            <a:ext cx="5271900" cy="3655467"/>
          </a:xfrm>
          <a:custGeom>
            <a:avLst/>
            <a:gdLst/>
            <a:ahLst/>
            <a:cxnLst/>
            <a:rect l="l" t="t" r="r" b="b"/>
            <a:pathLst>
              <a:path w="158157" h="109664" extrusionOk="0">
                <a:moveTo>
                  <a:pt x="4494" y="99980"/>
                </a:moveTo>
                <a:cubicBezTo>
                  <a:pt x="-13441" y="95183"/>
                  <a:pt x="27441" y="77917"/>
                  <a:pt x="37249" y="73669"/>
                </a:cubicBezTo>
                <a:cubicBezTo>
                  <a:pt x="47057" y="69421"/>
                  <a:pt x="55241" y="78156"/>
                  <a:pt x="63344" y="74493"/>
                </a:cubicBezTo>
                <a:cubicBezTo>
                  <a:pt x="71447" y="70831"/>
                  <a:pt x="76301" y="56547"/>
                  <a:pt x="85869" y="51694"/>
                </a:cubicBezTo>
                <a:cubicBezTo>
                  <a:pt x="95437" y="46841"/>
                  <a:pt x="114665" y="52564"/>
                  <a:pt x="120754" y="45376"/>
                </a:cubicBezTo>
                <a:cubicBezTo>
                  <a:pt x="126843" y="38188"/>
                  <a:pt x="117561" y="14713"/>
                  <a:pt x="122402" y="8568"/>
                </a:cubicBezTo>
                <a:cubicBezTo>
                  <a:pt x="127244" y="2424"/>
                  <a:pt x="146060" y="-7138"/>
                  <a:pt x="149803" y="8509"/>
                </a:cubicBezTo>
                <a:cubicBezTo>
                  <a:pt x="153546" y="24156"/>
                  <a:pt x="169077" y="87207"/>
                  <a:pt x="144859" y="102452"/>
                </a:cubicBezTo>
                <a:cubicBezTo>
                  <a:pt x="120641" y="117697"/>
                  <a:pt x="22429" y="104777"/>
                  <a:pt x="4494" y="99980"/>
                </a:cubicBezTo>
                <a:close/>
              </a:path>
            </a:pathLst>
          </a:custGeom>
          <a:solidFill>
            <a:schemeClr val="dk2"/>
          </a:solidFill>
          <a:ln>
            <a:noFill/>
          </a:ln>
        </p:spPr>
      </p:sp>
      <p:sp>
        <p:nvSpPr>
          <p:cNvPr id="30" name="Google Shape;30;p3"/>
          <p:cNvSpPr/>
          <p:nvPr/>
        </p:nvSpPr>
        <p:spPr>
          <a:xfrm>
            <a:off x="-480226" y="3831354"/>
            <a:ext cx="5952967" cy="3336033"/>
          </a:xfrm>
          <a:custGeom>
            <a:avLst/>
            <a:gdLst/>
            <a:ahLst/>
            <a:cxnLst/>
            <a:rect l="l" t="t" r="r" b="b"/>
            <a:pathLst>
              <a:path w="178589" h="100081" extrusionOk="0">
                <a:moveTo>
                  <a:pt x="7540" y="3723"/>
                </a:moveTo>
                <a:cubicBezTo>
                  <a:pt x="11019" y="-5204"/>
                  <a:pt x="21823" y="4227"/>
                  <a:pt x="25394" y="8118"/>
                </a:cubicBezTo>
                <a:cubicBezTo>
                  <a:pt x="28965" y="12010"/>
                  <a:pt x="26355" y="22631"/>
                  <a:pt x="28965" y="27072"/>
                </a:cubicBezTo>
                <a:cubicBezTo>
                  <a:pt x="31575" y="31513"/>
                  <a:pt x="39953" y="30185"/>
                  <a:pt x="41052" y="34763"/>
                </a:cubicBezTo>
                <a:cubicBezTo>
                  <a:pt x="42151" y="39341"/>
                  <a:pt x="34368" y="48909"/>
                  <a:pt x="35558" y="54540"/>
                </a:cubicBezTo>
                <a:cubicBezTo>
                  <a:pt x="36748" y="60171"/>
                  <a:pt x="40593" y="66031"/>
                  <a:pt x="48193" y="68549"/>
                </a:cubicBezTo>
                <a:cubicBezTo>
                  <a:pt x="55793" y="71067"/>
                  <a:pt x="69894" y="67679"/>
                  <a:pt x="81156" y="69648"/>
                </a:cubicBezTo>
                <a:cubicBezTo>
                  <a:pt x="92418" y="71617"/>
                  <a:pt x="103680" y="79217"/>
                  <a:pt x="115766" y="80361"/>
                </a:cubicBezTo>
                <a:cubicBezTo>
                  <a:pt x="127852" y="81506"/>
                  <a:pt x="144608" y="74043"/>
                  <a:pt x="153673" y="76515"/>
                </a:cubicBezTo>
                <a:cubicBezTo>
                  <a:pt x="162738" y="78987"/>
                  <a:pt x="193182" y="91715"/>
                  <a:pt x="170154" y="95194"/>
                </a:cubicBezTo>
                <a:cubicBezTo>
                  <a:pt x="147126" y="98673"/>
                  <a:pt x="43112" y="102976"/>
                  <a:pt x="15506" y="97391"/>
                </a:cubicBezTo>
                <a:cubicBezTo>
                  <a:pt x="-12100" y="91806"/>
                  <a:pt x="5846" y="77293"/>
                  <a:pt x="4518" y="61682"/>
                </a:cubicBezTo>
                <a:cubicBezTo>
                  <a:pt x="3190" y="46071"/>
                  <a:pt x="4061" y="12650"/>
                  <a:pt x="7540" y="3723"/>
                </a:cubicBezTo>
                <a:close/>
              </a:path>
            </a:pathLst>
          </a:custGeom>
          <a:solidFill>
            <a:schemeClr val="lt2"/>
          </a:solidFill>
          <a:ln>
            <a:noFill/>
          </a:ln>
        </p:spPr>
      </p:sp>
      <p:sp>
        <p:nvSpPr>
          <p:cNvPr id="31" name="Google Shape;31;p3"/>
          <p:cNvSpPr/>
          <p:nvPr/>
        </p:nvSpPr>
        <p:spPr>
          <a:xfrm rot="10800000">
            <a:off x="6771674" y="-256979"/>
            <a:ext cx="5952967" cy="3336033"/>
          </a:xfrm>
          <a:custGeom>
            <a:avLst/>
            <a:gdLst/>
            <a:ahLst/>
            <a:cxnLst/>
            <a:rect l="l" t="t" r="r" b="b"/>
            <a:pathLst>
              <a:path w="178589" h="100081" extrusionOk="0">
                <a:moveTo>
                  <a:pt x="7540" y="3723"/>
                </a:moveTo>
                <a:cubicBezTo>
                  <a:pt x="11019" y="-5204"/>
                  <a:pt x="21823" y="4227"/>
                  <a:pt x="25394" y="8118"/>
                </a:cubicBezTo>
                <a:cubicBezTo>
                  <a:pt x="28965" y="12010"/>
                  <a:pt x="26355" y="22631"/>
                  <a:pt x="28965" y="27072"/>
                </a:cubicBezTo>
                <a:cubicBezTo>
                  <a:pt x="31575" y="31513"/>
                  <a:pt x="39953" y="30185"/>
                  <a:pt x="41052" y="34763"/>
                </a:cubicBezTo>
                <a:cubicBezTo>
                  <a:pt x="42151" y="39341"/>
                  <a:pt x="34368" y="48909"/>
                  <a:pt x="35558" y="54540"/>
                </a:cubicBezTo>
                <a:cubicBezTo>
                  <a:pt x="36748" y="60171"/>
                  <a:pt x="40593" y="66031"/>
                  <a:pt x="48193" y="68549"/>
                </a:cubicBezTo>
                <a:cubicBezTo>
                  <a:pt x="55793" y="71067"/>
                  <a:pt x="69894" y="67679"/>
                  <a:pt x="81156" y="69648"/>
                </a:cubicBezTo>
                <a:cubicBezTo>
                  <a:pt x="92418" y="71617"/>
                  <a:pt x="103680" y="79217"/>
                  <a:pt x="115766" y="80361"/>
                </a:cubicBezTo>
                <a:cubicBezTo>
                  <a:pt x="127852" y="81506"/>
                  <a:pt x="144608" y="74043"/>
                  <a:pt x="153673" y="76515"/>
                </a:cubicBezTo>
                <a:cubicBezTo>
                  <a:pt x="162738" y="78987"/>
                  <a:pt x="193182" y="91715"/>
                  <a:pt x="170154" y="95194"/>
                </a:cubicBezTo>
                <a:cubicBezTo>
                  <a:pt x="147126" y="98673"/>
                  <a:pt x="43112" y="102976"/>
                  <a:pt x="15506" y="97391"/>
                </a:cubicBezTo>
                <a:cubicBezTo>
                  <a:pt x="-12100" y="91806"/>
                  <a:pt x="5846" y="77293"/>
                  <a:pt x="4518" y="61682"/>
                </a:cubicBezTo>
                <a:cubicBezTo>
                  <a:pt x="3190" y="46071"/>
                  <a:pt x="4061" y="12650"/>
                  <a:pt x="7540" y="3723"/>
                </a:cubicBezTo>
                <a:close/>
              </a:path>
            </a:pathLst>
          </a:custGeom>
          <a:solidFill>
            <a:schemeClr val="lt2"/>
          </a:solidFill>
          <a:ln>
            <a:noFill/>
          </a:ln>
        </p:spPr>
      </p:sp>
      <p:grpSp>
        <p:nvGrpSpPr>
          <p:cNvPr id="32" name="Google Shape;32;p3"/>
          <p:cNvGrpSpPr/>
          <p:nvPr/>
        </p:nvGrpSpPr>
        <p:grpSpPr>
          <a:xfrm>
            <a:off x="6376367" y="191333"/>
            <a:ext cx="295500" cy="276667"/>
            <a:chOff x="4629875" y="143500"/>
            <a:chExt cx="221625" cy="207500"/>
          </a:xfrm>
        </p:grpSpPr>
        <p:sp>
          <p:nvSpPr>
            <p:cNvPr id="33" name="Google Shape;33;p3"/>
            <p:cNvSpPr/>
            <p:nvPr/>
          </p:nvSpPr>
          <p:spPr>
            <a:xfrm>
              <a:off x="4629875" y="143500"/>
              <a:ext cx="221625" cy="207500"/>
            </a:xfrm>
            <a:custGeom>
              <a:avLst/>
              <a:gdLst/>
              <a:ahLst/>
              <a:cxnLst/>
              <a:rect l="l" t="t" r="r" b="b"/>
              <a:pathLst>
                <a:path w="8865" h="8300" extrusionOk="0">
                  <a:moveTo>
                    <a:pt x="3978" y="2579"/>
                  </a:moveTo>
                  <a:cubicBezTo>
                    <a:pt x="4152" y="2329"/>
                    <a:pt x="4272" y="2153"/>
                    <a:pt x="4397" y="1979"/>
                  </a:cubicBezTo>
                  <a:cubicBezTo>
                    <a:pt x="4842" y="1364"/>
                    <a:pt x="5431" y="945"/>
                    <a:pt x="6152" y="719"/>
                  </a:cubicBezTo>
                  <a:cubicBezTo>
                    <a:pt x="7624" y="257"/>
                    <a:pt x="8864" y="1306"/>
                    <a:pt x="8669" y="2847"/>
                  </a:cubicBezTo>
                  <a:cubicBezTo>
                    <a:pt x="8583" y="3525"/>
                    <a:pt x="8307" y="4128"/>
                    <a:pt x="7902" y="4675"/>
                  </a:cubicBezTo>
                  <a:cubicBezTo>
                    <a:pt x="7542" y="5162"/>
                    <a:pt x="7119" y="5591"/>
                    <a:pt x="6664" y="5990"/>
                  </a:cubicBezTo>
                  <a:cubicBezTo>
                    <a:pt x="5802" y="6748"/>
                    <a:pt x="4856" y="7386"/>
                    <a:pt x="3875" y="7972"/>
                  </a:cubicBezTo>
                  <a:cubicBezTo>
                    <a:pt x="3327" y="8299"/>
                    <a:pt x="3166" y="8253"/>
                    <a:pt x="2836" y="7730"/>
                  </a:cubicBezTo>
                  <a:cubicBezTo>
                    <a:pt x="2756" y="7604"/>
                    <a:pt x="2660" y="7488"/>
                    <a:pt x="2563" y="7373"/>
                  </a:cubicBezTo>
                  <a:cubicBezTo>
                    <a:pt x="1609" y="6240"/>
                    <a:pt x="912" y="4956"/>
                    <a:pt x="356" y="3593"/>
                  </a:cubicBezTo>
                  <a:cubicBezTo>
                    <a:pt x="101" y="2965"/>
                    <a:pt x="1" y="2304"/>
                    <a:pt x="69" y="1627"/>
                  </a:cubicBezTo>
                  <a:cubicBezTo>
                    <a:pt x="132" y="988"/>
                    <a:pt x="375" y="426"/>
                    <a:pt x="1022" y="212"/>
                  </a:cubicBezTo>
                  <a:cubicBezTo>
                    <a:pt x="1656" y="0"/>
                    <a:pt x="2262" y="155"/>
                    <a:pt x="2769" y="604"/>
                  </a:cubicBezTo>
                  <a:cubicBezTo>
                    <a:pt x="3113" y="906"/>
                    <a:pt x="3361" y="1286"/>
                    <a:pt x="3560" y="1697"/>
                  </a:cubicBezTo>
                  <a:cubicBezTo>
                    <a:pt x="3691" y="1968"/>
                    <a:pt x="3817" y="2240"/>
                    <a:pt x="3978" y="25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a:off x="4649925" y="166550"/>
              <a:ext cx="173875" cy="158825"/>
            </a:xfrm>
            <a:custGeom>
              <a:avLst/>
              <a:gdLst/>
              <a:ahLst/>
              <a:cxnLst/>
              <a:rect l="l" t="t" r="r" b="b"/>
              <a:pathLst>
                <a:path w="6955" h="6353" extrusionOk="0">
                  <a:moveTo>
                    <a:pt x="2667" y="6352"/>
                  </a:moveTo>
                  <a:cubicBezTo>
                    <a:pt x="2448" y="6214"/>
                    <a:pt x="2487" y="5985"/>
                    <a:pt x="2390" y="5821"/>
                  </a:cubicBezTo>
                  <a:cubicBezTo>
                    <a:pt x="2276" y="5629"/>
                    <a:pt x="2273" y="5355"/>
                    <a:pt x="1948" y="5339"/>
                  </a:cubicBezTo>
                  <a:cubicBezTo>
                    <a:pt x="1814" y="5334"/>
                    <a:pt x="1765" y="5170"/>
                    <a:pt x="1696" y="5065"/>
                  </a:cubicBezTo>
                  <a:cubicBezTo>
                    <a:pt x="1136" y="4193"/>
                    <a:pt x="642" y="3285"/>
                    <a:pt x="277" y="2313"/>
                  </a:cubicBezTo>
                  <a:cubicBezTo>
                    <a:pt x="85" y="1802"/>
                    <a:pt x="0" y="1270"/>
                    <a:pt x="110" y="724"/>
                  </a:cubicBezTo>
                  <a:cubicBezTo>
                    <a:pt x="215" y="192"/>
                    <a:pt x="537" y="0"/>
                    <a:pt x="1052" y="157"/>
                  </a:cubicBezTo>
                  <a:cubicBezTo>
                    <a:pt x="1446" y="277"/>
                    <a:pt x="1703" y="569"/>
                    <a:pt x="1915" y="900"/>
                  </a:cubicBezTo>
                  <a:cubicBezTo>
                    <a:pt x="2219" y="1373"/>
                    <a:pt x="2428" y="1894"/>
                    <a:pt x="2638" y="2414"/>
                  </a:cubicBezTo>
                  <a:cubicBezTo>
                    <a:pt x="2742" y="2671"/>
                    <a:pt x="2811" y="2977"/>
                    <a:pt x="3167" y="2989"/>
                  </a:cubicBezTo>
                  <a:cubicBezTo>
                    <a:pt x="3504" y="3002"/>
                    <a:pt x="3635" y="2729"/>
                    <a:pt x="3788" y="2493"/>
                  </a:cubicBezTo>
                  <a:cubicBezTo>
                    <a:pt x="3976" y="2205"/>
                    <a:pt x="4155" y="1908"/>
                    <a:pt x="4358" y="1631"/>
                  </a:cubicBezTo>
                  <a:cubicBezTo>
                    <a:pt x="4712" y="1149"/>
                    <a:pt x="5166" y="799"/>
                    <a:pt x="5752" y="636"/>
                  </a:cubicBezTo>
                  <a:cubicBezTo>
                    <a:pt x="6457" y="441"/>
                    <a:pt x="6955" y="812"/>
                    <a:pt x="6944" y="1548"/>
                  </a:cubicBezTo>
                  <a:cubicBezTo>
                    <a:pt x="6937" y="2059"/>
                    <a:pt x="6741" y="2515"/>
                    <a:pt x="6479" y="2944"/>
                  </a:cubicBezTo>
                  <a:cubicBezTo>
                    <a:pt x="6254" y="3313"/>
                    <a:pt x="5967" y="3637"/>
                    <a:pt x="5671" y="3950"/>
                  </a:cubicBezTo>
                  <a:cubicBezTo>
                    <a:pt x="4777" y="4892"/>
                    <a:pt x="3732" y="5643"/>
                    <a:pt x="2667" y="63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 name="Google Shape;35;p3"/>
          <p:cNvGrpSpPr/>
          <p:nvPr/>
        </p:nvGrpSpPr>
        <p:grpSpPr>
          <a:xfrm rot="-5574028">
            <a:off x="526388" y="206660"/>
            <a:ext cx="219896" cy="246128"/>
            <a:chOff x="1859575" y="381425"/>
            <a:chExt cx="164925" cy="184600"/>
          </a:xfrm>
        </p:grpSpPr>
        <p:sp>
          <p:nvSpPr>
            <p:cNvPr id="36" name="Google Shape;36;p3"/>
            <p:cNvSpPr/>
            <p:nvPr/>
          </p:nvSpPr>
          <p:spPr>
            <a:xfrm>
              <a:off x="1859575" y="381425"/>
              <a:ext cx="164925" cy="184600"/>
            </a:xfrm>
            <a:custGeom>
              <a:avLst/>
              <a:gdLst/>
              <a:ahLst/>
              <a:cxnLst/>
              <a:rect l="l" t="t" r="r" b="b"/>
              <a:pathLst>
                <a:path w="6597" h="7384" extrusionOk="0">
                  <a:moveTo>
                    <a:pt x="3874" y="2409"/>
                  </a:moveTo>
                  <a:cubicBezTo>
                    <a:pt x="3859" y="2373"/>
                    <a:pt x="3847" y="2310"/>
                    <a:pt x="3830" y="2307"/>
                  </a:cubicBezTo>
                  <a:cubicBezTo>
                    <a:pt x="3460" y="2282"/>
                    <a:pt x="3188" y="2450"/>
                    <a:pt x="3016" y="2806"/>
                  </a:cubicBezTo>
                  <a:cubicBezTo>
                    <a:pt x="2873" y="3103"/>
                    <a:pt x="2862" y="3399"/>
                    <a:pt x="3090" y="3652"/>
                  </a:cubicBezTo>
                  <a:cubicBezTo>
                    <a:pt x="3330" y="3919"/>
                    <a:pt x="3627" y="4114"/>
                    <a:pt x="4004" y="3987"/>
                  </a:cubicBezTo>
                  <a:cubicBezTo>
                    <a:pt x="4425" y="3847"/>
                    <a:pt x="4770" y="3588"/>
                    <a:pt x="4967" y="3174"/>
                  </a:cubicBezTo>
                  <a:cubicBezTo>
                    <a:pt x="5211" y="2662"/>
                    <a:pt x="5061" y="2168"/>
                    <a:pt x="4574" y="1897"/>
                  </a:cubicBezTo>
                  <a:cubicBezTo>
                    <a:pt x="3995" y="1575"/>
                    <a:pt x="3410" y="1455"/>
                    <a:pt x="2806" y="1860"/>
                  </a:cubicBezTo>
                  <a:cubicBezTo>
                    <a:pt x="2158" y="2296"/>
                    <a:pt x="1969" y="2938"/>
                    <a:pt x="2003" y="3661"/>
                  </a:cubicBezTo>
                  <a:cubicBezTo>
                    <a:pt x="2061" y="4938"/>
                    <a:pt x="3368" y="5505"/>
                    <a:pt x="4285" y="5131"/>
                  </a:cubicBezTo>
                  <a:cubicBezTo>
                    <a:pt x="5282" y="4725"/>
                    <a:pt x="5897" y="3996"/>
                    <a:pt x="6167" y="2976"/>
                  </a:cubicBezTo>
                  <a:cubicBezTo>
                    <a:pt x="6319" y="2405"/>
                    <a:pt x="6084" y="1902"/>
                    <a:pt x="5714" y="1484"/>
                  </a:cubicBezTo>
                  <a:cubicBezTo>
                    <a:pt x="5142" y="837"/>
                    <a:pt x="4419" y="580"/>
                    <a:pt x="3556" y="787"/>
                  </a:cubicBezTo>
                  <a:cubicBezTo>
                    <a:pt x="2121" y="1131"/>
                    <a:pt x="1145" y="2198"/>
                    <a:pt x="979" y="3606"/>
                  </a:cubicBezTo>
                  <a:cubicBezTo>
                    <a:pt x="817" y="4998"/>
                    <a:pt x="1854" y="6351"/>
                    <a:pt x="3235" y="6541"/>
                  </a:cubicBezTo>
                  <a:cubicBezTo>
                    <a:pt x="3652" y="6598"/>
                    <a:pt x="4048" y="6519"/>
                    <a:pt x="4431" y="6339"/>
                  </a:cubicBezTo>
                  <a:cubicBezTo>
                    <a:pt x="4851" y="6140"/>
                    <a:pt x="5256" y="5911"/>
                    <a:pt x="5669" y="5644"/>
                  </a:cubicBezTo>
                  <a:cubicBezTo>
                    <a:pt x="5711" y="5875"/>
                    <a:pt x="5556" y="5949"/>
                    <a:pt x="5452" y="6033"/>
                  </a:cubicBezTo>
                  <a:cubicBezTo>
                    <a:pt x="5046" y="6357"/>
                    <a:pt x="4603" y="6628"/>
                    <a:pt x="4118" y="6816"/>
                  </a:cubicBezTo>
                  <a:cubicBezTo>
                    <a:pt x="2647" y="7383"/>
                    <a:pt x="866" y="6322"/>
                    <a:pt x="499" y="4697"/>
                  </a:cubicBezTo>
                  <a:cubicBezTo>
                    <a:pt x="0" y="2483"/>
                    <a:pt x="1722" y="674"/>
                    <a:pt x="3552" y="299"/>
                  </a:cubicBezTo>
                  <a:cubicBezTo>
                    <a:pt x="5008" y="1"/>
                    <a:pt x="6173" y="739"/>
                    <a:pt x="6535" y="2179"/>
                  </a:cubicBezTo>
                  <a:cubicBezTo>
                    <a:pt x="6583" y="2372"/>
                    <a:pt x="6597" y="2562"/>
                    <a:pt x="6595" y="2757"/>
                  </a:cubicBezTo>
                  <a:cubicBezTo>
                    <a:pt x="6580" y="3949"/>
                    <a:pt x="5215" y="5847"/>
                    <a:pt x="3375" y="5669"/>
                  </a:cubicBezTo>
                  <a:cubicBezTo>
                    <a:pt x="2408" y="5577"/>
                    <a:pt x="1637" y="4859"/>
                    <a:pt x="1522" y="3895"/>
                  </a:cubicBezTo>
                  <a:cubicBezTo>
                    <a:pt x="1357" y="2510"/>
                    <a:pt x="2025" y="1472"/>
                    <a:pt x="3262" y="1190"/>
                  </a:cubicBezTo>
                  <a:cubicBezTo>
                    <a:pt x="3984" y="1027"/>
                    <a:pt x="4583" y="1287"/>
                    <a:pt x="5095" y="1765"/>
                  </a:cubicBezTo>
                  <a:cubicBezTo>
                    <a:pt x="5319" y="1973"/>
                    <a:pt x="5425" y="2260"/>
                    <a:pt x="5432" y="2581"/>
                  </a:cubicBezTo>
                  <a:cubicBezTo>
                    <a:pt x="5449" y="3337"/>
                    <a:pt x="4876" y="4135"/>
                    <a:pt x="4145" y="4344"/>
                  </a:cubicBezTo>
                  <a:cubicBezTo>
                    <a:pt x="3582" y="4506"/>
                    <a:pt x="2841" y="4169"/>
                    <a:pt x="2613" y="3649"/>
                  </a:cubicBezTo>
                  <a:cubicBezTo>
                    <a:pt x="2384" y="3127"/>
                    <a:pt x="2658" y="2376"/>
                    <a:pt x="3188" y="2076"/>
                  </a:cubicBezTo>
                  <a:cubicBezTo>
                    <a:pt x="3586" y="1850"/>
                    <a:pt x="4096" y="1922"/>
                    <a:pt x="4374" y="2244"/>
                  </a:cubicBezTo>
                  <a:cubicBezTo>
                    <a:pt x="4654" y="2569"/>
                    <a:pt x="4533" y="3117"/>
                    <a:pt x="4143" y="3288"/>
                  </a:cubicBezTo>
                  <a:cubicBezTo>
                    <a:pt x="3868" y="3409"/>
                    <a:pt x="3567" y="3282"/>
                    <a:pt x="3449" y="2999"/>
                  </a:cubicBezTo>
                  <a:cubicBezTo>
                    <a:pt x="3330" y="2707"/>
                    <a:pt x="3443" y="2553"/>
                    <a:pt x="3888" y="2396"/>
                  </a:cubicBezTo>
                  <a:cubicBezTo>
                    <a:pt x="3935" y="2469"/>
                    <a:pt x="3930" y="2558"/>
                    <a:pt x="3960" y="2637"/>
                  </a:cubicBezTo>
                  <a:cubicBezTo>
                    <a:pt x="3962" y="2644"/>
                    <a:pt x="3985" y="2640"/>
                    <a:pt x="3985" y="2630"/>
                  </a:cubicBezTo>
                  <a:cubicBezTo>
                    <a:pt x="3979" y="2542"/>
                    <a:pt x="3929" y="2474"/>
                    <a:pt x="3874" y="24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3"/>
            <p:cNvSpPr/>
            <p:nvPr/>
          </p:nvSpPr>
          <p:spPr>
            <a:xfrm>
              <a:off x="1951750" y="439825"/>
              <a:ext cx="15125" cy="17900"/>
            </a:xfrm>
            <a:custGeom>
              <a:avLst/>
              <a:gdLst/>
              <a:ahLst/>
              <a:cxnLst/>
              <a:rect l="l" t="t" r="r" b="b"/>
              <a:pathLst>
                <a:path w="605" h="716" extrusionOk="0">
                  <a:moveTo>
                    <a:pt x="187" y="73"/>
                  </a:moveTo>
                  <a:cubicBezTo>
                    <a:pt x="342" y="0"/>
                    <a:pt x="421" y="107"/>
                    <a:pt x="493" y="211"/>
                  </a:cubicBezTo>
                  <a:cubicBezTo>
                    <a:pt x="604" y="373"/>
                    <a:pt x="488" y="492"/>
                    <a:pt x="397" y="603"/>
                  </a:cubicBezTo>
                  <a:cubicBezTo>
                    <a:pt x="346" y="667"/>
                    <a:pt x="264" y="716"/>
                    <a:pt x="172" y="667"/>
                  </a:cubicBezTo>
                  <a:cubicBezTo>
                    <a:pt x="0" y="575"/>
                    <a:pt x="19" y="431"/>
                    <a:pt x="82" y="285"/>
                  </a:cubicBezTo>
                  <a:cubicBezTo>
                    <a:pt x="115" y="207"/>
                    <a:pt x="161" y="135"/>
                    <a:pt x="201" y="60"/>
                  </a:cubicBezTo>
                  <a:cubicBezTo>
                    <a:pt x="201" y="61"/>
                    <a:pt x="187" y="73"/>
                    <a:pt x="187"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 name="Google Shape;38;p3"/>
          <p:cNvGrpSpPr/>
          <p:nvPr/>
        </p:nvGrpSpPr>
        <p:grpSpPr>
          <a:xfrm rot="1811427">
            <a:off x="11634775" y="5938808"/>
            <a:ext cx="194383" cy="241389"/>
            <a:chOff x="3012795" y="796669"/>
            <a:chExt cx="145780" cy="181033"/>
          </a:xfrm>
        </p:grpSpPr>
        <p:sp>
          <p:nvSpPr>
            <p:cNvPr id="39" name="Google Shape;39;p3"/>
            <p:cNvSpPr/>
            <p:nvPr/>
          </p:nvSpPr>
          <p:spPr>
            <a:xfrm>
              <a:off x="3012795" y="796669"/>
              <a:ext cx="145780" cy="181033"/>
            </a:xfrm>
            <a:custGeom>
              <a:avLst/>
              <a:gdLst/>
              <a:ahLst/>
              <a:cxnLst/>
              <a:rect l="l" t="t" r="r" b="b"/>
              <a:pathLst>
                <a:path w="7063" h="8771" extrusionOk="0">
                  <a:moveTo>
                    <a:pt x="4009" y="2842"/>
                  </a:moveTo>
                  <a:cubicBezTo>
                    <a:pt x="4498" y="2637"/>
                    <a:pt x="4879" y="2352"/>
                    <a:pt x="5270" y="2084"/>
                  </a:cubicBezTo>
                  <a:cubicBezTo>
                    <a:pt x="5437" y="1967"/>
                    <a:pt x="5600" y="1840"/>
                    <a:pt x="5779" y="1746"/>
                  </a:cubicBezTo>
                  <a:cubicBezTo>
                    <a:pt x="6196" y="1530"/>
                    <a:pt x="6505" y="1737"/>
                    <a:pt x="6461" y="2211"/>
                  </a:cubicBezTo>
                  <a:cubicBezTo>
                    <a:pt x="6441" y="2433"/>
                    <a:pt x="6369" y="2656"/>
                    <a:pt x="6291" y="2868"/>
                  </a:cubicBezTo>
                  <a:cubicBezTo>
                    <a:pt x="6159" y="3230"/>
                    <a:pt x="6019" y="3590"/>
                    <a:pt x="5853" y="3938"/>
                  </a:cubicBezTo>
                  <a:cubicBezTo>
                    <a:pt x="5687" y="4283"/>
                    <a:pt x="5721" y="4598"/>
                    <a:pt x="5930" y="4900"/>
                  </a:cubicBezTo>
                  <a:cubicBezTo>
                    <a:pt x="6138" y="5198"/>
                    <a:pt x="6356" y="5488"/>
                    <a:pt x="6569" y="5783"/>
                  </a:cubicBezTo>
                  <a:cubicBezTo>
                    <a:pt x="7063" y="6464"/>
                    <a:pt x="6903" y="6837"/>
                    <a:pt x="6061" y="6997"/>
                  </a:cubicBezTo>
                  <a:cubicBezTo>
                    <a:pt x="5743" y="7056"/>
                    <a:pt x="5424" y="7051"/>
                    <a:pt x="5111" y="7027"/>
                  </a:cubicBezTo>
                  <a:cubicBezTo>
                    <a:pt x="4657" y="6992"/>
                    <a:pt x="4319" y="7161"/>
                    <a:pt x="4042" y="7500"/>
                  </a:cubicBezTo>
                  <a:cubicBezTo>
                    <a:pt x="3783" y="7817"/>
                    <a:pt x="3518" y="8129"/>
                    <a:pt x="3254" y="8441"/>
                  </a:cubicBezTo>
                  <a:cubicBezTo>
                    <a:pt x="3103" y="8620"/>
                    <a:pt x="2931" y="8771"/>
                    <a:pt x="2671" y="8702"/>
                  </a:cubicBezTo>
                  <a:cubicBezTo>
                    <a:pt x="2412" y="8633"/>
                    <a:pt x="2329" y="8406"/>
                    <a:pt x="2285" y="8186"/>
                  </a:cubicBezTo>
                  <a:cubicBezTo>
                    <a:pt x="2181" y="7675"/>
                    <a:pt x="2092" y="7160"/>
                    <a:pt x="2019" y="6643"/>
                  </a:cubicBezTo>
                  <a:cubicBezTo>
                    <a:pt x="1969" y="6283"/>
                    <a:pt x="1788" y="6075"/>
                    <a:pt x="1438" y="5978"/>
                  </a:cubicBezTo>
                  <a:cubicBezTo>
                    <a:pt x="1199" y="5912"/>
                    <a:pt x="967" y="5813"/>
                    <a:pt x="742" y="5706"/>
                  </a:cubicBezTo>
                  <a:cubicBezTo>
                    <a:pt x="41" y="5373"/>
                    <a:pt x="0" y="4887"/>
                    <a:pt x="646" y="4433"/>
                  </a:cubicBezTo>
                  <a:cubicBezTo>
                    <a:pt x="904" y="4252"/>
                    <a:pt x="1188" y="4100"/>
                    <a:pt x="1476" y="3970"/>
                  </a:cubicBezTo>
                  <a:cubicBezTo>
                    <a:pt x="1892" y="3785"/>
                    <a:pt x="2087" y="3536"/>
                    <a:pt x="2088" y="3035"/>
                  </a:cubicBezTo>
                  <a:cubicBezTo>
                    <a:pt x="2090" y="2220"/>
                    <a:pt x="2081" y="1399"/>
                    <a:pt x="2204" y="586"/>
                  </a:cubicBezTo>
                  <a:cubicBezTo>
                    <a:pt x="2240" y="353"/>
                    <a:pt x="2274" y="118"/>
                    <a:pt x="2550" y="62"/>
                  </a:cubicBezTo>
                  <a:cubicBezTo>
                    <a:pt x="2846" y="0"/>
                    <a:pt x="3033" y="184"/>
                    <a:pt x="3128" y="428"/>
                  </a:cubicBezTo>
                  <a:cubicBezTo>
                    <a:pt x="3284" y="829"/>
                    <a:pt x="3402" y="1245"/>
                    <a:pt x="3542" y="1652"/>
                  </a:cubicBezTo>
                  <a:cubicBezTo>
                    <a:pt x="3673" y="2036"/>
                    <a:pt x="3750" y="2442"/>
                    <a:pt x="4009" y="2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3038966" y="830519"/>
              <a:ext cx="97318" cy="125821"/>
            </a:xfrm>
            <a:custGeom>
              <a:avLst/>
              <a:gdLst/>
              <a:ahLst/>
              <a:cxnLst/>
              <a:rect l="l" t="t" r="r" b="b"/>
              <a:pathLst>
                <a:path w="4715" h="6096" extrusionOk="0">
                  <a:moveTo>
                    <a:pt x="1587" y="1"/>
                  </a:moveTo>
                  <a:cubicBezTo>
                    <a:pt x="1749" y="446"/>
                    <a:pt x="1895" y="897"/>
                    <a:pt x="2080" y="1334"/>
                  </a:cubicBezTo>
                  <a:cubicBezTo>
                    <a:pt x="2311" y="1877"/>
                    <a:pt x="2637" y="2005"/>
                    <a:pt x="3166" y="1731"/>
                  </a:cubicBezTo>
                  <a:cubicBezTo>
                    <a:pt x="3577" y="1518"/>
                    <a:pt x="3954" y="1238"/>
                    <a:pt x="4396" y="955"/>
                  </a:cubicBezTo>
                  <a:cubicBezTo>
                    <a:pt x="4363" y="1334"/>
                    <a:pt x="4213" y="1619"/>
                    <a:pt x="4060" y="1886"/>
                  </a:cubicBezTo>
                  <a:cubicBezTo>
                    <a:pt x="3641" y="2617"/>
                    <a:pt x="3775" y="3275"/>
                    <a:pt x="4261" y="3910"/>
                  </a:cubicBezTo>
                  <a:cubicBezTo>
                    <a:pt x="4410" y="4105"/>
                    <a:pt x="4550" y="4307"/>
                    <a:pt x="4715" y="4537"/>
                  </a:cubicBezTo>
                  <a:cubicBezTo>
                    <a:pt x="4493" y="4710"/>
                    <a:pt x="4256" y="4650"/>
                    <a:pt x="4053" y="4631"/>
                  </a:cubicBezTo>
                  <a:cubicBezTo>
                    <a:pt x="3189" y="4547"/>
                    <a:pt x="2561" y="4900"/>
                    <a:pt x="2102" y="5613"/>
                  </a:cubicBezTo>
                  <a:cubicBezTo>
                    <a:pt x="1994" y="5782"/>
                    <a:pt x="1860" y="5935"/>
                    <a:pt x="1737" y="6096"/>
                  </a:cubicBezTo>
                  <a:cubicBezTo>
                    <a:pt x="1494" y="5974"/>
                    <a:pt x="1577" y="5766"/>
                    <a:pt x="1547" y="5609"/>
                  </a:cubicBezTo>
                  <a:cubicBezTo>
                    <a:pt x="1490" y="5320"/>
                    <a:pt x="1460" y="5025"/>
                    <a:pt x="1428" y="4733"/>
                  </a:cubicBezTo>
                  <a:cubicBezTo>
                    <a:pt x="1367" y="4178"/>
                    <a:pt x="1069" y="3826"/>
                    <a:pt x="547" y="3633"/>
                  </a:cubicBezTo>
                  <a:cubicBezTo>
                    <a:pt x="363" y="3565"/>
                    <a:pt x="141" y="3550"/>
                    <a:pt x="1" y="3334"/>
                  </a:cubicBezTo>
                  <a:cubicBezTo>
                    <a:pt x="191" y="3141"/>
                    <a:pt x="451" y="3065"/>
                    <a:pt x="682" y="2947"/>
                  </a:cubicBezTo>
                  <a:cubicBezTo>
                    <a:pt x="1074" y="2747"/>
                    <a:pt x="1314" y="2463"/>
                    <a:pt x="1334" y="1994"/>
                  </a:cubicBezTo>
                  <a:cubicBezTo>
                    <a:pt x="1362" y="1342"/>
                    <a:pt x="1431" y="693"/>
                    <a:pt x="1483" y="42"/>
                  </a:cubicBezTo>
                  <a:cubicBezTo>
                    <a:pt x="1517" y="28"/>
                    <a:pt x="1552" y="14"/>
                    <a:pt x="1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 name="Google Shape;41;p3"/>
          <p:cNvSpPr/>
          <p:nvPr/>
        </p:nvSpPr>
        <p:spPr>
          <a:xfrm rot="-8338872">
            <a:off x="11615863" y="145277"/>
            <a:ext cx="232208" cy="161052"/>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3"/>
          <p:cNvSpPr/>
          <p:nvPr/>
        </p:nvSpPr>
        <p:spPr>
          <a:xfrm rot="2515917">
            <a:off x="512924" y="6242438"/>
            <a:ext cx="184961" cy="177053"/>
          </a:xfrm>
          <a:prstGeom prst="triangle">
            <a:avLst>
              <a:gd name="adj" fmla="val 5000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59799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40E487-33D1-4288-8BF4-80247B26A1B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0E487-33D1-4288-8BF4-80247B26A1B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图片 5" descr="城市里的建筑和树&#10;&#10;描述已自动生成"/>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8981"/>
            <a:ext cx="12192000" cy="6876981"/>
          </a:xfrm>
          <a:prstGeom prst="rect">
            <a:avLst/>
          </a:prstGeom>
        </p:spPr>
      </p:pic>
      <p:sp>
        <p:nvSpPr>
          <p:cNvPr id="8" name="Rectangle 7"/>
          <p:cNvSpPr/>
          <p:nvPr userDrawn="1"/>
        </p:nvSpPr>
        <p:spPr>
          <a:xfrm flipV="1">
            <a:off x="2" y="6016170"/>
            <a:ext cx="12191999" cy="841829"/>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dirty="0">
              <a:latin typeface="Muli"/>
            </a:endParaRPr>
          </a:p>
        </p:txBody>
      </p:sp>
      <p:pic>
        <p:nvPicPr>
          <p:cNvPr id="5" name="图片 4" descr="文本&#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72535" y="6169262"/>
            <a:ext cx="1883039" cy="49668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200"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800" indent="-304800" algn="l" defTabSz="1219200" rtl="0" eaLnBrk="1" latinLnBrk="0" hangingPunct="1">
        <a:lnSpc>
          <a:spcPct val="90000"/>
        </a:lnSpc>
        <a:spcBef>
          <a:spcPts val="1335"/>
        </a:spcBef>
        <a:buFont typeface="Arial" panose="020B0604020202020204" pitchFamily="34" charset="0"/>
        <a:buChar char="•"/>
        <a:defRPr sz="3735" kern="1200">
          <a:solidFill>
            <a:schemeClr val="tx1"/>
          </a:solidFill>
          <a:latin typeface="+mn-lt"/>
          <a:ea typeface="+mn-ea"/>
          <a:cs typeface="+mn-cs"/>
        </a:defRPr>
      </a:lvl1pPr>
      <a:lvl2pPr marL="914400" indent="-304800" algn="l" defTabSz="1219200" rtl="0" eaLnBrk="1" latinLnBrk="0" hangingPunct="1">
        <a:lnSpc>
          <a:spcPct val="90000"/>
        </a:lnSpc>
        <a:spcBef>
          <a:spcPts val="665"/>
        </a:spcBef>
        <a:buFont typeface="Arial" panose="020B0604020202020204" pitchFamily="34" charset="0"/>
        <a:buChar char="•"/>
        <a:defRPr sz="3200" kern="1200">
          <a:solidFill>
            <a:schemeClr val="tx1"/>
          </a:solidFill>
          <a:latin typeface="+mn-lt"/>
          <a:ea typeface="+mn-ea"/>
          <a:cs typeface="+mn-cs"/>
        </a:defRPr>
      </a:lvl2pPr>
      <a:lvl3pPr marL="1524000" indent="-304800" algn="l" defTabSz="1219200" rtl="0" eaLnBrk="1" latinLnBrk="0" hangingPunct="1">
        <a:lnSpc>
          <a:spcPct val="90000"/>
        </a:lnSpc>
        <a:spcBef>
          <a:spcPts val="665"/>
        </a:spcBef>
        <a:buFont typeface="Arial" panose="020B0604020202020204" pitchFamily="34" charset="0"/>
        <a:buChar char="•"/>
        <a:defRPr sz="2665" kern="1200">
          <a:solidFill>
            <a:schemeClr val="tx1"/>
          </a:solidFill>
          <a:latin typeface="+mn-lt"/>
          <a:ea typeface="+mn-ea"/>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bg1"/>
                </a:solidFill>
              </a:defRPr>
            </a:lvl1pPr>
          </a:lstStyle>
          <a:p>
            <a:fld id="{066D8D62-AE2E-D544-8D79-3E9DDC388A4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5.gif"/><Relationship Id="rId4" Type="http://schemas.openxmlformats.org/officeDocument/2006/relationships/image" Target="../media/image24.gif"/></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33.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About me</a:t>
            </a:r>
          </a:p>
        </p:txBody>
      </p:sp>
      <p:pic>
        <p:nvPicPr>
          <p:cNvPr id="2" name="图片 1">
            <a:extLst>
              <a:ext uri="{FF2B5EF4-FFF2-40B4-BE49-F238E27FC236}">
                <a16:creationId xmlns:a16="http://schemas.microsoft.com/office/drawing/2014/main" id="{507A7D3C-43A2-25B5-FE42-51DEAB5EA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3795"/>
            <a:ext cx="640080" cy="630233"/>
          </a:xfrm>
          <a:prstGeom prst="rect">
            <a:avLst/>
          </a:prstGeom>
        </p:spPr>
      </p:pic>
      <p:sp>
        <p:nvSpPr>
          <p:cNvPr id="4" name="文本框 3">
            <a:extLst>
              <a:ext uri="{FF2B5EF4-FFF2-40B4-BE49-F238E27FC236}">
                <a16:creationId xmlns:a16="http://schemas.microsoft.com/office/drawing/2014/main" id="{9DF2F92A-A0D8-A882-0EFE-E6C9A8FF0F2E}"/>
              </a:ext>
            </a:extLst>
          </p:cNvPr>
          <p:cNvSpPr txBox="1"/>
          <p:nvPr/>
        </p:nvSpPr>
        <p:spPr>
          <a:xfrm>
            <a:off x="2708910" y="2598003"/>
            <a:ext cx="6774180" cy="830997"/>
          </a:xfrm>
          <a:prstGeom prst="rect">
            <a:avLst/>
          </a:prstGeom>
          <a:noFill/>
        </p:spPr>
        <p:txBody>
          <a:bodyPr wrap="square">
            <a:spAutoFit/>
          </a:bodyPr>
          <a:lstStyle/>
          <a:p>
            <a:r>
              <a:rPr lang="zh-CN" altLang="en-US" sz="4800" b="1" dirty="0">
                <a:latin typeface="华文楷体" panose="02010600040101010101" pitchFamily="2" charset="-122"/>
                <a:ea typeface="华文楷体" panose="02010600040101010101" pitchFamily="2" charset="-122"/>
                <a:cs typeface="Times New Roman" panose="02020603050405020304" pitchFamily="18" charset="0"/>
              </a:rPr>
              <a:t>人脸实时表情识别系统</a:t>
            </a:r>
            <a:endParaRPr lang="en-US" sz="4800" b="1" dirty="0">
              <a:latin typeface="华文楷体" panose="02010600040101010101" pitchFamily="2" charset="-122"/>
              <a:ea typeface="华文楷体" panose="02010600040101010101" pitchFamily="2" charset="-122"/>
            </a:endParaRPr>
          </a:p>
        </p:txBody>
      </p:sp>
      <p:sp>
        <p:nvSpPr>
          <p:cNvPr id="5" name="Google Shape;448;p34">
            <a:extLst>
              <a:ext uri="{FF2B5EF4-FFF2-40B4-BE49-F238E27FC236}">
                <a16:creationId xmlns:a16="http://schemas.microsoft.com/office/drawing/2014/main" id="{BA275088-24A5-566B-8C3A-5F941F18D036}"/>
              </a:ext>
            </a:extLst>
          </p:cNvPr>
          <p:cNvSpPr txBox="1">
            <a:spLocks/>
          </p:cNvSpPr>
          <p:nvPr/>
        </p:nvSpPr>
        <p:spPr>
          <a:xfrm>
            <a:off x="3251646" y="3429000"/>
            <a:ext cx="5688707" cy="475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zh-CN" altLang="en-US" sz="1800" b="1" dirty="0">
                <a:latin typeface="宋体" panose="02010600030101010101" pitchFamily="2" charset="-122"/>
                <a:ea typeface="宋体" panose="02010600030101010101" pitchFamily="2" charset="-122"/>
                <a:cs typeface="Times New Roman" panose="02020603050405020304" pitchFamily="18" charset="0"/>
              </a:rPr>
              <a:t>组员：阮炜霖 </a:t>
            </a:r>
            <a:r>
              <a:rPr lang="en-US" altLang="zh-CN" sz="1800" b="1" dirty="0">
                <a:latin typeface="宋体" panose="02010600030101010101" pitchFamily="2" charset="-122"/>
                <a:ea typeface="宋体" panose="02010600030101010101" pitchFamily="2" charset="-122"/>
                <a:cs typeface="Times New Roman" panose="02020603050405020304" pitchFamily="18" charset="0"/>
              </a:rPr>
              <a:t>Only</a:t>
            </a:r>
          </a:p>
        </p:txBody>
      </p:sp>
      <p:sp>
        <p:nvSpPr>
          <p:cNvPr id="6" name="文本框 5">
            <a:extLst>
              <a:ext uri="{FF2B5EF4-FFF2-40B4-BE49-F238E27FC236}">
                <a16:creationId xmlns:a16="http://schemas.microsoft.com/office/drawing/2014/main" id="{55C7599D-107D-5ED8-54DD-825F8ADFEA6B}"/>
              </a:ext>
            </a:extLst>
          </p:cNvPr>
          <p:cNvSpPr txBox="1"/>
          <p:nvPr/>
        </p:nvSpPr>
        <p:spPr>
          <a:xfrm>
            <a:off x="2495174" y="3720134"/>
            <a:ext cx="7201649" cy="369332"/>
          </a:xfrm>
          <a:prstGeom prst="rect">
            <a:avLst/>
          </a:prstGeom>
          <a:noFill/>
        </p:spPr>
        <p:txBody>
          <a:bodyPr wrap="square">
            <a:spAutoFit/>
          </a:bodyPr>
          <a:lstStyle/>
          <a:p>
            <a:pPr marL="0" lvl="0" indent="0" algn="ctr" rtl="0">
              <a:spcBef>
                <a:spcPts val="0"/>
              </a:spcBef>
              <a:spcAft>
                <a:spcPts val="0"/>
              </a:spcAft>
              <a:buNone/>
            </a:pPr>
            <a:r>
              <a:rPr lang="en-US" altLang="zh-CN" b="1" dirty="0">
                <a:latin typeface="宋体" panose="02010600030101010101" pitchFamily="2" charset="-122"/>
                <a:ea typeface="宋体" panose="02010600030101010101" pitchFamily="2" charset="-122"/>
                <a:cs typeface="Times New Roman" panose="02020603050405020304" pitchFamily="18" charset="0"/>
              </a:rPr>
              <a:t>(</a:t>
            </a:r>
            <a:r>
              <a:rPr lang="zh-CN" altLang="en-US" b="1" dirty="0">
                <a:latin typeface="宋体" panose="02010600030101010101" pitchFamily="2" charset="-122"/>
                <a:ea typeface="宋体" panose="02010600030101010101" pitchFamily="2" charset="-122"/>
                <a:cs typeface="Times New Roman" panose="02020603050405020304" pitchFamily="18" charset="0"/>
              </a:rPr>
              <a:t>因为夏令营的原因，我是一个人在两天时间内完成的</a:t>
            </a:r>
            <a:r>
              <a:rPr lang="en-US" altLang="zh-CN" b="1" dirty="0">
                <a:latin typeface="宋体" panose="02010600030101010101" pitchFamily="2" charset="-122"/>
                <a:ea typeface="宋体" panose="02010600030101010101" pitchFamily="2" charset="-122"/>
                <a:cs typeface="Times New Roman" panose="02020603050405020304" pitchFamily="18" charset="0"/>
              </a:rPr>
              <a:t>)</a:t>
            </a:r>
            <a:r>
              <a:rPr lang="zh-CN" altLang="en-US" b="1" dirty="0">
                <a:latin typeface="宋体" panose="02010600030101010101" pitchFamily="2" charset="-122"/>
                <a:ea typeface="宋体" panose="02010600030101010101" pitchFamily="2" charset="-122"/>
                <a:cs typeface="Times New Roman" panose="02020603050405020304" pitchFamily="18" charset="0"/>
              </a:rPr>
              <a:t> </a:t>
            </a:r>
          </a:p>
        </p:txBody>
      </p:sp>
      <p:grpSp>
        <p:nvGrpSpPr>
          <p:cNvPr id="7" name="Google Shape;457;p34">
            <a:extLst>
              <a:ext uri="{FF2B5EF4-FFF2-40B4-BE49-F238E27FC236}">
                <a16:creationId xmlns:a16="http://schemas.microsoft.com/office/drawing/2014/main" id="{7811EA89-0A56-57D0-454A-23B3BEF8E84E}"/>
              </a:ext>
            </a:extLst>
          </p:cNvPr>
          <p:cNvGrpSpPr/>
          <p:nvPr/>
        </p:nvGrpSpPr>
        <p:grpSpPr>
          <a:xfrm>
            <a:off x="351523" y="5267943"/>
            <a:ext cx="1566568" cy="1270968"/>
            <a:chOff x="6594843" y="3710107"/>
            <a:chExt cx="1566568" cy="1270968"/>
          </a:xfrm>
        </p:grpSpPr>
        <p:sp>
          <p:nvSpPr>
            <p:cNvPr id="8" name="Google Shape;458;p34">
              <a:extLst>
                <a:ext uri="{FF2B5EF4-FFF2-40B4-BE49-F238E27FC236}">
                  <a16:creationId xmlns:a16="http://schemas.microsoft.com/office/drawing/2014/main" id="{FBF86ACE-C073-9BFD-2238-ABEF9DC58F6C}"/>
                </a:ext>
              </a:extLst>
            </p:cNvPr>
            <p:cNvSpPr/>
            <p:nvPr/>
          </p:nvSpPr>
          <p:spPr>
            <a:xfrm>
              <a:off x="6594843" y="3710107"/>
              <a:ext cx="1566568" cy="1270968"/>
            </a:xfrm>
            <a:custGeom>
              <a:avLst/>
              <a:gdLst/>
              <a:ahLst/>
              <a:cxnLst/>
              <a:rect l="l" t="t" r="r" b="b"/>
              <a:pathLst>
                <a:path w="53104" h="43080" extrusionOk="0">
                  <a:moveTo>
                    <a:pt x="22067" y="7"/>
                  </a:moveTo>
                  <a:cubicBezTo>
                    <a:pt x="24105" y="43"/>
                    <a:pt x="26102" y="407"/>
                    <a:pt x="28088" y="816"/>
                  </a:cubicBezTo>
                  <a:cubicBezTo>
                    <a:pt x="30500" y="1312"/>
                    <a:pt x="32931" y="1670"/>
                    <a:pt x="35374" y="1957"/>
                  </a:cubicBezTo>
                  <a:cubicBezTo>
                    <a:pt x="37495" y="2206"/>
                    <a:pt x="39601" y="2557"/>
                    <a:pt x="41712" y="2879"/>
                  </a:cubicBezTo>
                  <a:cubicBezTo>
                    <a:pt x="44658" y="3330"/>
                    <a:pt x="47566" y="3953"/>
                    <a:pt x="50429" y="4776"/>
                  </a:cubicBezTo>
                  <a:cubicBezTo>
                    <a:pt x="50492" y="4794"/>
                    <a:pt x="50557" y="4801"/>
                    <a:pt x="50620" y="4820"/>
                  </a:cubicBezTo>
                  <a:cubicBezTo>
                    <a:pt x="52280" y="5300"/>
                    <a:pt x="53045" y="6287"/>
                    <a:pt x="53081" y="8026"/>
                  </a:cubicBezTo>
                  <a:cubicBezTo>
                    <a:pt x="53103" y="9089"/>
                    <a:pt x="52962" y="10139"/>
                    <a:pt x="52785" y="11183"/>
                  </a:cubicBezTo>
                  <a:cubicBezTo>
                    <a:pt x="51931" y="16226"/>
                    <a:pt x="50911" y="21237"/>
                    <a:pt x="49820" y="26235"/>
                  </a:cubicBezTo>
                  <a:cubicBezTo>
                    <a:pt x="49697" y="26804"/>
                    <a:pt x="49588" y="27376"/>
                    <a:pt x="49473" y="27947"/>
                  </a:cubicBezTo>
                  <a:cubicBezTo>
                    <a:pt x="49340" y="28606"/>
                    <a:pt x="49144" y="29229"/>
                    <a:pt x="48781" y="29814"/>
                  </a:cubicBezTo>
                  <a:cubicBezTo>
                    <a:pt x="48428" y="30387"/>
                    <a:pt x="48310" y="31075"/>
                    <a:pt x="48215" y="31728"/>
                  </a:cubicBezTo>
                  <a:cubicBezTo>
                    <a:pt x="48065" y="32772"/>
                    <a:pt x="47511" y="33503"/>
                    <a:pt x="46713" y="34123"/>
                  </a:cubicBezTo>
                  <a:cubicBezTo>
                    <a:pt x="45825" y="34813"/>
                    <a:pt x="44909" y="35461"/>
                    <a:pt x="43992" y="36108"/>
                  </a:cubicBezTo>
                  <a:cubicBezTo>
                    <a:pt x="41662" y="37752"/>
                    <a:pt x="39325" y="39383"/>
                    <a:pt x="37098" y="41166"/>
                  </a:cubicBezTo>
                  <a:cubicBezTo>
                    <a:pt x="36510" y="41637"/>
                    <a:pt x="35913" y="42108"/>
                    <a:pt x="35272" y="42500"/>
                  </a:cubicBezTo>
                  <a:cubicBezTo>
                    <a:pt x="34576" y="42924"/>
                    <a:pt x="33779" y="43079"/>
                    <a:pt x="32967" y="42982"/>
                  </a:cubicBezTo>
                  <a:cubicBezTo>
                    <a:pt x="29667" y="42586"/>
                    <a:pt x="26379" y="42118"/>
                    <a:pt x="23103" y="41551"/>
                  </a:cubicBezTo>
                  <a:cubicBezTo>
                    <a:pt x="21063" y="41198"/>
                    <a:pt x="19000" y="40980"/>
                    <a:pt x="16947" y="40701"/>
                  </a:cubicBezTo>
                  <a:cubicBezTo>
                    <a:pt x="14937" y="40426"/>
                    <a:pt x="12927" y="40151"/>
                    <a:pt x="10916" y="39878"/>
                  </a:cubicBezTo>
                  <a:cubicBezTo>
                    <a:pt x="9142" y="39636"/>
                    <a:pt x="7364" y="39416"/>
                    <a:pt x="5593" y="39148"/>
                  </a:cubicBezTo>
                  <a:cubicBezTo>
                    <a:pt x="4441" y="38975"/>
                    <a:pt x="3307" y="38703"/>
                    <a:pt x="2220" y="38267"/>
                  </a:cubicBezTo>
                  <a:cubicBezTo>
                    <a:pt x="2000" y="38178"/>
                    <a:pt x="1784" y="38078"/>
                    <a:pt x="1566" y="37986"/>
                  </a:cubicBezTo>
                  <a:cubicBezTo>
                    <a:pt x="855" y="37683"/>
                    <a:pt x="414" y="37137"/>
                    <a:pt x="270" y="36395"/>
                  </a:cubicBezTo>
                  <a:cubicBezTo>
                    <a:pt x="87" y="35461"/>
                    <a:pt x="0" y="34517"/>
                    <a:pt x="259" y="33573"/>
                  </a:cubicBezTo>
                  <a:cubicBezTo>
                    <a:pt x="406" y="33037"/>
                    <a:pt x="679" y="32586"/>
                    <a:pt x="1057" y="32188"/>
                  </a:cubicBezTo>
                  <a:cubicBezTo>
                    <a:pt x="1651" y="31559"/>
                    <a:pt x="2278" y="30965"/>
                    <a:pt x="2923" y="30389"/>
                  </a:cubicBezTo>
                  <a:cubicBezTo>
                    <a:pt x="5565" y="28029"/>
                    <a:pt x="8213" y="25677"/>
                    <a:pt x="11019" y="23511"/>
                  </a:cubicBezTo>
                  <a:cubicBezTo>
                    <a:pt x="11177" y="23390"/>
                    <a:pt x="11303" y="23288"/>
                    <a:pt x="11325" y="23056"/>
                  </a:cubicBezTo>
                  <a:cubicBezTo>
                    <a:pt x="11541" y="20836"/>
                    <a:pt x="12095" y="18682"/>
                    <a:pt x="12656" y="16532"/>
                  </a:cubicBezTo>
                  <a:cubicBezTo>
                    <a:pt x="13664" y="12671"/>
                    <a:pt x="14661" y="8806"/>
                    <a:pt x="16015" y="5045"/>
                  </a:cubicBezTo>
                  <a:cubicBezTo>
                    <a:pt x="16292" y="4273"/>
                    <a:pt x="16633" y="3527"/>
                    <a:pt x="16947" y="2770"/>
                  </a:cubicBezTo>
                  <a:cubicBezTo>
                    <a:pt x="17731" y="884"/>
                    <a:pt x="19192" y="66"/>
                    <a:pt x="21161" y="9"/>
                  </a:cubicBezTo>
                  <a:cubicBezTo>
                    <a:pt x="21462" y="1"/>
                    <a:pt x="21766" y="7"/>
                    <a:pt x="22067"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 name="Google Shape;459;p34">
              <a:extLst>
                <a:ext uri="{FF2B5EF4-FFF2-40B4-BE49-F238E27FC236}">
                  <a16:creationId xmlns:a16="http://schemas.microsoft.com/office/drawing/2014/main" id="{4D5A22C4-96DF-1133-0682-9353A6B8934A}"/>
                </a:ext>
              </a:extLst>
            </p:cNvPr>
            <p:cNvSpPr/>
            <p:nvPr/>
          </p:nvSpPr>
          <p:spPr>
            <a:xfrm>
              <a:off x="6943120" y="3735007"/>
              <a:ext cx="1188585" cy="842178"/>
            </a:xfrm>
            <a:custGeom>
              <a:avLst/>
              <a:gdLst/>
              <a:ahLst/>
              <a:cxnLst/>
              <a:rect l="l" t="t" r="r" b="b"/>
              <a:pathLst>
                <a:path w="40291" h="28546" extrusionOk="0">
                  <a:moveTo>
                    <a:pt x="0" y="22233"/>
                  </a:moveTo>
                  <a:cubicBezTo>
                    <a:pt x="899" y="18906"/>
                    <a:pt x="1777" y="15637"/>
                    <a:pt x="2664" y="12370"/>
                  </a:cubicBezTo>
                  <a:cubicBezTo>
                    <a:pt x="3437" y="9517"/>
                    <a:pt x="4220" y="6667"/>
                    <a:pt x="5255" y="3895"/>
                  </a:cubicBezTo>
                  <a:cubicBezTo>
                    <a:pt x="5541" y="3127"/>
                    <a:pt x="5869" y="2377"/>
                    <a:pt x="6264" y="1656"/>
                  </a:cubicBezTo>
                  <a:cubicBezTo>
                    <a:pt x="6686" y="887"/>
                    <a:pt x="7301" y="431"/>
                    <a:pt x="8171" y="251"/>
                  </a:cubicBezTo>
                  <a:cubicBezTo>
                    <a:pt x="9380" y="1"/>
                    <a:pt x="10577" y="103"/>
                    <a:pt x="11778" y="258"/>
                  </a:cubicBezTo>
                  <a:cubicBezTo>
                    <a:pt x="14155" y="564"/>
                    <a:pt x="16481" y="1159"/>
                    <a:pt x="18847" y="1529"/>
                  </a:cubicBezTo>
                  <a:cubicBezTo>
                    <a:pt x="20531" y="1792"/>
                    <a:pt x="22218" y="2039"/>
                    <a:pt x="23911" y="2234"/>
                  </a:cubicBezTo>
                  <a:cubicBezTo>
                    <a:pt x="26227" y="2503"/>
                    <a:pt x="28522" y="2908"/>
                    <a:pt x="30825" y="3261"/>
                  </a:cubicBezTo>
                  <a:cubicBezTo>
                    <a:pt x="33410" y="3657"/>
                    <a:pt x="35946" y="4258"/>
                    <a:pt x="38457" y="4980"/>
                  </a:cubicBezTo>
                  <a:cubicBezTo>
                    <a:pt x="39788" y="5362"/>
                    <a:pt x="40239" y="5960"/>
                    <a:pt x="40264" y="7364"/>
                  </a:cubicBezTo>
                  <a:cubicBezTo>
                    <a:pt x="40291" y="8755"/>
                    <a:pt x="40062" y="10120"/>
                    <a:pt x="39814" y="11477"/>
                  </a:cubicBezTo>
                  <a:cubicBezTo>
                    <a:pt x="38949" y="16211"/>
                    <a:pt x="37991" y="20925"/>
                    <a:pt x="36965" y="25627"/>
                  </a:cubicBezTo>
                  <a:cubicBezTo>
                    <a:pt x="36850" y="26154"/>
                    <a:pt x="36752" y="26685"/>
                    <a:pt x="36641" y="27213"/>
                  </a:cubicBezTo>
                  <a:cubicBezTo>
                    <a:pt x="36602" y="27402"/>
                    <a:pt x="36561" y="27594"/>
                    <a:pt x="36496" y="27776"/>
                  </a:cubicBezTo>
                  <a:cubicBezTo>
                    <a:pt x="36263" y="28429"/>
                    <a:pt x="36062" y="28546"/>
                    <a:pt x="35391" y="28427"/>
                  </a:cubicBezTo>
                  <a:cubicBezTo>
                    <a:pt x="29400" y="27367"/>
                    <a:pt x="23410" y="26303"/>
                    <a:pt x="17417" y="25247"/>
                  </a:cubicBezTo>
                  <a:cubicBezTo>
                    <a:pt x="11977" y="24291"/>
                    <a:pt x="6534" y="23343"/>
                    <a:pt x="1093" y="22394"/>
                  </a:cubicBezTo>
                  <a:cubicBezTo>
                    <a:pt x="754" y="22334"/>
                    <a:pt x="412" y="22293"/>
                    <a:pt x="0" y="222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Google Shape;460;p34">
              <a:extLst>
                <a:ext uri="{FF2B5EF4-FFF2-40B4-BE49-F238E27FC236}">
                  <a16:creationId xmlns:a16="http://schemas.microsoft.com/office/drawing/2014/main" id="{A09FF2DA-1C47-554A-B071-1A3AE7F3734F}"/>
                </a:ext>
              </a:extLst>
            </p:cNvPr>
            <p:cNvSpPr/>
            <p:nvPr/>
          </p:nvSpPr>
          <p:spPr>
            <a:xfrm>
              <a:off x="6629240" y="4412679"/>
              <a:ext cx="1349596" cy="477970"/>
            </a:xfrm>
            <a:custGeom>
              <a:avLst/>
              <a:gdLst/>
              <a:ahLst/>
              <a:cxnLst/>
              <a:rect l="l" t="t" r="r" b="b"/>
              <a:pathLst>
                <a:path w="45749" h="16201" extrusionOk="0">
                  <a:moveTo>
                    <a:pt x="45749" y="6405"/>
                  </a:moveTo>
                  <a:cubicBezTo>
                    <a:pt x="45470" y="6702"/>
                    <a:pt x="45155" y="6887"/>
                    <a:pt x="44857" y="7093"/>
                  </a:cubicBezTo>
                  <a:cubicBezTo>
                    <a:pt x="41459" y="9434"/>
                    <a:pt x="38180" y="11935"/>
                    <a:pt x="34993" y="14554"/>
                  </a:cubicBezTo>
                  <a:cubicBezTo>
                    <a:pt x="34575" y="14898"/>
                    <a:pt x="34125" y="15194"/>
                    <a:pt x="33694" y="15518"/>
                  </a:cubicBezTo>
                  <a:cubicBezTo>
                    <a:pt x="32978" y="16057"/>
                    <a:pt x="32201" y="16201"/>
                    <a:pt x="31316" y="16090"/>
                  </a:cubicBezTo>
                  <a:cubicBezTo>
                    <a:pt x="27418" y="15601"/>
                    <a:pt x="23512" y="15181"/>
                    <a:pt x="19618" y="14664"/>
                  </a:cubicBezTo>
                  <a:cubicBezTo>
                    <a:pt x="15082" y="14061"/>
                    <a:pt x="10542" y="13493"/>
                    <a:pt x="6029" y="12737"/>
                  </a:cubicBezTo>
                  <a:cubicBezTo>
                    <a:pt x="4603" y="12497"/>
                    <a:pt x="3185" y="12213"/>
                    <a:pt x="1819" y="11721"/>
                  </a:cubicBezTo>
                  <a:cubicBezTo>
                    <a:pt x="1514" y="11611"/>
                    <a:pt x="1211" y="11503"/>
                    <a:pt x="931" y="11334"/>
                  </a:cubicBezTo>
                  <a:cubicBezTo>
                    <a:pt x="568" y="11114"/>
                    <a:pt x="316" y="10813"/>
                    <a:pt x="163" y="10408"/>
                  </a:cubicBezTo>
                  <a:cubicBezTo>
                    <a:pt x="0" y="9978"/>
                    <a:pt x="53" y="9627"/>
                    <a:pt x="378" y="9286"/>
                  </a:cubicBezTo>
                  <a:cubicBezTo>
                    <a:pt x="901" y="8739"/>
                    <a:pt x="1438" y="8208"/>
                    <a:pt x="2005" y="7708"/>
                  </a:cubicBezTo>
                  <a:cubicBezTo>
                    <a:pt x="4256" y="5722"/>
                    <a:pt x="6514" y="3743"/>
                    <a:pt x="8762" y="1754"/>
                  </a:cubicBezTo>
                  <a:cubicBezTo>
                    <a:pt x="9311" y="1267"/>
                    <a:pt x="9851" y="767"/>
                    <a:pt x="10363" y="243"/>
                  </a:cubicBezTo>
                  <a:cubicBezTo>
                    <a:pt x="10559" y="42"/>
                    <a:pt x="10727" y="1"/>
                    <a:pt x="10984" y="48"/>
                  </a:cubicBezTo>
                  <a:cubicBezTo>
                    <a:pt x="14822" y="763"/>
                    <a:pt x="18660" y="1482"/>
                    <a:pt x="22501" y="2176"/>
                  </a:cubicBezTo>
                  <a:cubicBezTo>
                    <a:pt x="27001" y="2990"/>
                    <a:pt x="31505" y="3780"/>
                    <a:pt x="36007" y="4584"/>
                  </a:cubicBezTo>
                  <a:cubicBezTo>
                    <a:pt x="39191" y="5152"/>
                    <a:pt x="42376" y="5724"/>
                    <a:pt x="45561" y="6298"/>
                  </a:cubicBezTo>
                  <a:cubicBezTo>
                    <a:pt x="45600" y="6304"/>
                    <a:pt x="45633" y="6338"/>
                    <a:pt x="45749" y="640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461;p34">
              <a:extLst>
                <a:ext uri="{FF2B5EF4-FFF2-40B4-BE49-F238E27FC236}">
                  <a16:creationId xmlns:a16="http://schemas.microsoft.com/office/drawing/2014/main" id="{27BD1EA3-AF33-B0D7-616B-AE25AE3BACC5}"/>
                </a:ext>
              </a:extLst>
            </p:cNvPr>
            <p:cNvSpPr/>
            <p:nvPr/>
          </p:nvSpPr>
          <p:spPr>
            <a:xfrm>
              <a:off x="6626969" y="4636043"/>
              <a:ext cx="1364788" cy="317417"/>
            </a:xfrm>
            <a:custGeom>
              <a:avLst/>
              <a:gdLst/>
              <a:ahLst/>
              <a:cxnLst/>
              <a:rect l="l" t="t" r="r" b="b"/>
              <a:pathLst>
                <a:path w="46264" h="10759" extrusionOk="0">
                  <a:moveTo>
                    <a:pt x="15" y="4357"/>
                  </a:moveTo>
                  <a:cubicBezTo>
                    <a:pt x="1429" y="5341"/>
                    <a:pt x="3013" y="5611"/>
                    <a:pt x="4570" y="5937"/>
                  </a:cubicBezTo>
                  <a:cubicBezTo>
                    <a:pt x="7361" y="6522"/>
                    <a:pt x="10192" y="6862"/>
                    <a:pt x="13013" y="7256"/>
                  </a:cubicBezTo>
                  <a:cubicBezTo>
                    <a:pt x="15600" y="7617"/>
                    <a:pt x="18186" y="7992"/>
                    <a:pt x="20775" y="8340"/>
                  </a:cubicBezTo>
                  <a:cubicBezTo>
                    <a:pt x="22978" y="8638"/>
                    <a:pt x="25186" y="8910"/>
                    <a:pt x="27391" y="9189"/>
                  </a:cubicBezTo>
                  <a:cubicBezTo>
                    <a:pt x="28634" y="9346"/>
                    <a:pt x="29877" y="9498"/>
                    <a:pt x="31121" y="9645"/>
                  </a:cubicBezTo>
                  <a:cubicBezTo>
                    <a:pt x="31462" y="9685"/>
                    <a:pt x="31809" y="9701"/>
                    <a:pt x="32154" y="9721"/>
                  </a:cubicBezTo>
                  <a:cubicBezTo>
                    <a:pt x="32791" y="9760"/>
                    <a:pt x="33328" y="9526"/>
                    <a:pt x="33819" y="9129"/>
                  </a:cubicBezTo>
                  <a:cubicBezTo>
                    <a:pt x="37803" y="5912"/>
                    <a:pt x="41967" y="2938"/>
                    <a:pt x="46165" y="12"/>
                  </a:cubicBezTo>
                  <a:cubicBezTo>
                    <a:pt x="46181" y="1"/>
                    <a:pt x="46207" y="4"/>
                    <a:pt x="46228" y="1"/>
                  </a:cubicBezTo>
                  <a:cubicBezTo>
                    <a:pt x="46263" y="689"/>
                    <a:pt x="46134" y="1081"/>
                    <a:pt x="45697" y="1541"/>
                  </a:cubicBezTo>
                  <a:cubicBezTo>
                    <a:pt x="45159" y="2107"/>
                    <a:pt x="44535" y="2574"/>
                    <a:pt x="43905" y="3029"/>
                  </a:cubicBezTo>
                  <a:cubicBezTo>
                    <a:pt x="41526" y="4753"/>
                    <a:pt x="39065" y="6358"/>
                    <a:pt x="36726" y="8137"/>
                  </a:cubicBezTo>
                  <a:cubicBezTo>
                    <a:pt x="35901" y="8765"/>
                    <a:pt x="35132" y="9462"/>
                    <a:pt x="34266" y="10038"/>
                  </a:cubicBezTo>
                  <a:cubicBezTo>
                    <a:pt x="33410" y="10605"/>
                    <a:pt x="32454" y="10759"/>
                    <a:pt x="31484" y="10652"/>
                  </a:cubicBezTo>
                  <a:cubicBezTo>
                    <a:pt x="28393" y="10310"/>
                    <a:pt x="25325" y="9803"/>
                    <a:pt x="22246" y="9365"/>
                  </a:cubicBezTo>
                  <a:cubicBezTo>
                    <a:pt x="18528" y="8836"/>
                    <a:pt x="14797" y="8382"/>
                    <a:pt x="11073" y="7885"/>
                  </a:cubicBezTo>
                  <a:cubicBezTo>
                    <a:pt x="8356" y="7523"/>
                    <a:pt x="5627" y="7232"/>
                    <a:pt x="2953" y="6603"/>
                  </a:cubicBezTo>
                  <a:cubicBezTo>
                    <a:pt x="2301" y="6449"/>
                    <a:pt x="1671" y="6227"/>
                    <a:pt x="1048" y="5980"/>
                  </a:cubicBezTo>
                  <a:cubicBezTo>
                    <a:pt x="337" y="5699"/>
                    <a:pt x="1" y="5198"/>
                    <a:pt x="15" y="43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 name="Google Shape;462;p34">
              <a:extLst>
                <a:ext uri="{FF2B5EF4-FFF2-40B4-BE49-F238E27FC236}">
                  <a16:creationId xmlns:a16="http://schemas.microsoft.com/office/drawing/2014/main" id="{BFD0AAFB-26F4-90E9-4799-FFDC432922BF}"/>
                </a:ext>
              </a:extLst>
            </p:cNvPr>
            <p:cNvSpPr/>
            <p:nvPr/>
          </p:nvSpPr>
          <p:spPr>
            <a:xfrm>
              <a:off x="6999613" y="3773744"/>
              <a:ext cx="1099229" cy="751370"/>
            </a:xfrm>
            <a:custGeom>
              <a:avLst/>
              <a:gdLst/>
              <a:ahLst/>
              <a:cxnLst/>
              <a:rect l="l" t="t" r="r" b="b"/>
              <a:pathLst>
                <a:path w="37262" h="25468" extrusionOk="0">
                  <a:moveTo>
                    <a:pt x="8525" y="58"/>
                  </a:moveTo>
                  <a:cubicBezTo>
                    <a:pt x="9596" y="122"/>
                    <a:pt x="10925" y="286"/>
                    <a:pt x="12248" y="488"/>
                  </a:cubicBezTo>
                  <a:cubicBezTo>
                    <a:pt x="15107" y="924"/>
                    <a:pt x="17983" y="1241"/>
                    <a:pt x="20854" y="1590"/>
                  </a:cubicBezTo>
                  <a:cubicBezTo>
                    <a:pt x="22805" y="1828"/>
                    <a:pt x="24737" y="2189"/>
                    <a:pt x="26674" y="2511"/>
                  </a:cubicBezTo>
                  <a:cubicBezTo>
                    <a:pt x="29015" y="2898"/>
                    <a:pt x="31358" y="3286"/>
                    <a:pt x="33651" y="3909"/>
                  </a:cubicBezTo>
                  <a:cubicBezTo>
                    <a:pt x="34088" y="4028"/>
                    <a:pt x="34523" y="4153"/>
                    <a:pt x="34951" y="4299"/>
                  </a:cubicBezTo>
                  <a:cubicBezTo>
                    <a:pt x="36465" y="4814"/>
                    <a:pt x="37262" y="6036"/>
                    <a:pt x="37117" y="7634"/>
                  </a:cubicBezTo>
                  <a:cubicBezTo>
                    <a:pt x="36971" y="9272"/>
                    <a:pt x="36633" y="10877"/>
                    <a:pt x="36287" y="12481"/>
                  </a:cubicBezTo>
                  <a:cubicBezTo>
                    <a:pt x="35754" y="14951"/>
                    <a:pt x="35387" y="17450"/>
                    <a:pt x="34979" y="19942"/>
                  </a:cubicBezTo>
                  <a:cubicBezTo>
                    <a:pt x="34730" y="21453"/>
                    <a:pt x="34455" y="22961"/>
                    <a:pt x="34066" y="24444"/>
                  </a:cubicBezTo>
                  <a:cubicBezTo>
                    <a:pt x="34028" y="24589"/>
                    <a:pt x="33990" y="24737"/>
                    <a:pt x="33938" y="24878"/>
                  </a:cubicBezTo>
                  <a:cubicBezTo>
                    <a:pt x="33750" y="25402"/>
                    <a:pt x="33663" y="25468"/>
                    <a:pt x="33103" y="25445"/>
                  </a:cubicBezTo>
                  <a:cubicBezTo>
                    <a:pt x="31805" y="25394"/>
                    <a:pt x="30530" y="25148"/>
                    <a:pt x="29266" y="24883"/>
                  </a:cubicBezTo>
                  <a:cubicBezTo>
                    <a:pt x="25357" y="24062"/>
                    <a:pt x="21420" y="23417"/>
                    <a:pt x="17469" y="22843"/>
                  </a:cubicBezTo>
                  <a:cubicBezTo>
                    <a:pt x="14139" y="22358"/>
                    <a:pt x="10813" y="21833"/>
                    <a:pt x="7482" y="21349"/>
                  </a:cubicBezTo>
                  <a:cubicBezTo>
                    <a:pt x="5368" y="21043"/>
                    <a:pt x="3264" y="20679"/>
                    <a:pt x="1165" y="20283"/>
                  </a:cubicBezTo>
                  <a:cubicBezTo>
                    <a:pt x="1101" y="20272"/>
                    <a:pt x="1036" y="20269"/>
                    <a:pt x="973" y="20255"/>
                  </a:cubicBezTo>
                  <a:cubicBezTo>
                    <a:pt x="155" y="20074"/>
                    <a:pt x="1" y="19865"/>
                    <a:pt x="152" y="19037"/>
                  </a:cubicBezTo>
                  <a:cubicBezTo>
                    <a:pt x="482" y="17211"/>
                    <a:pt x="838" y="15389"/>
                    <a:pt x="1303" y="13592"/>
                  </a:cubicBezTo>
                  <a:cubicBezTo>
                    <a:pt x="1907" y="11253"/>
                    <a:pt x="2533" y="8919"/>
                    <a:pt x="3165" y="6588"/>
                  </a:cubicBezTo>
                  <a:cubicBezTo>
                    <a:pt x="3573" y="5086"/>
                    <a:pt x="4173" y="3652"/>
                    <a:pt x="4787" y="2224"/>
                  </a:cubicBezTo>
                  <a:cubicBezTo>
                    <a:pt x="5448" y="680"/>
                    <a:pt x="6616" y="0"/>
                    <a:pt x="8525"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 name="Google Shape;463;p34">
              <a:extLst>
                <a:ext uri="{FF2B5EF4-FFF2-40B4-BE49-F238E27FC236}">
                  <a16:creationId xmlns:a16="http://schemas.microsoft.com/office/drawing/2014/main" id="{0B7446A0-16A3-2C1E-C738-6526018B8FE5}"/>
                </a:ext>
              </a:extLst>
            </p:cNvPr>
            <p:cNvSpPr/>
            <p:nvPr/>
          </p:nvSpPr>
          <p:spPr>
            <a:xfrm>
              <a:off x="6688889" y="4447551"/>
              <a:ext cx="1186077" cy="415838"/>
            </a:xfrm>
            <a:custGeom>
              <a:avLst/>
              <a:gdLst/>
              <a:ahLst/>
              <a:cxnLst/>
              <a:rect l="l" t="t" r="r" b="b"/>
              <a:pathLst>
                <a:path w="40206" h="14095" extrusionOk="0">
                  <a:moveTo>
                    <a:pt x="29346" y="14019"/>
                  </a:moveTo>
                  <a:cubicBezTo>
                    <a:pt x="27610" y="13894"/>
                    <a:pt x="25985" y="13666"/>
                    <a:pt x="24358" y="13459"/>
                  </a:cubicBezTo>
                  <a:cubicBezTo>
                    <a:pt x="21938" y="13152"/>
                    <a:pt x="19521" y="12815"/>
                    <a:pt x="17106" y="12475"/>
                  </a:cubicBezTo>
                  <a:cubicBezTo>
                    <a:pt x="14285" y="12076"/>
                    <a:pt x="11466" y="11656"/>
                    <a:pt x="8646" y="11249"/>
                  </a:cubicBezTo>
                  <a:cubicBezTo>
                    <a:pt x="6574" y="10952"/>
                    <a:pt x="4499" y="10673"/>
                    <a:pt x="2444" y="10266"/>
                  </a:cubicBezTo>
                  <a:cubicBezTo>
                    <a:pt x="1778" y="10133"/>
                    <a:pt x="1155" y="9916"/>
                    <a:pt x="612" y="9498"/>
                  </a:cubicBezTo>
                  <a:cubicBezTo>
                    <a:pt x="83" y="9089"/>
                    <a:pt x="0" y="8661"/>
                    <a:pt x="361" y="8095"/>
                  </a:cubicBezTo>
                  <a:cubicBezTo>
                    <a:pt x="771" y="7449"/>
                    <a:pt x="1341" y="6942"/>
                    <a:pt x="1899" y="6436"/>
                  </a:cubicBezTo>
                  <a:cubicBezTo>
                    <a:pt x="4042" y="4491"/>
                    <a:pt x="6184" y="2546"/>
                    <a:pt x="8372" y="651"/>
                  </a:cubicBezTo>
                  <a:cubicBezTo>
                    <a:pt x="8895" y="198"/>
                    <a:pt x="9391" y="0"/>
                    <a:pt x="10112" y="133"/>
                  </a:cubicBezTo>
                  <a:cubicBezTo>
                    <a:pt x="11726" y="431"/>
                    <a:pt x="13326" y="793"/>
                    <a:pt x="14936" y="1107"/>
                  </a:cubicBezTo>
                  <a:cubicBezTo>
                    <a:pt x="18261" y="1758"/>
                    <a:pt x="21596" y="2360"/>
                    <a:pt x="24947" y="2872"/>
                  </a:cubicBezTo>
                  <a:cubicBezTo>
                    <a:pt x="27465" y="3257"/>
                    <a:pt x="29962" y="3761"/>
                    <a:pt x="32465" y="4235"/>
                  </a:cubicBezTo>
                  <a:cubicBezTo>
                    <a:pt x="34755" y="4670"/>
                    <a:pt x="37048" y="5082"/>
                    <a:pt x="39338" y="5519"/>
                  </a:cubicBezTo>
                  <a:cubicBezTo>
                    <a:pt x="39616" y="5572"/>
                    <a:pt x="40028" y="5499"/>
                    <a:pt x="40116" y="5858"/>
                  </a:cubicBezTo>
                  <a:cubicBezTo>
                    <a:pt x="40205" y="6220"/>
                    <a:pt x="39797" y="6327"/>
                    <a:pt x="39580" y="6508"/>
                  </a:cubicBezTo>
                  <a:cubicBezTo>
                    <a:pt x="38484" y="7420"/>
                    <a:pt x="37354" y="8293"/>
                    <a:pt x="36272" y="9219"/>
                  </a:cubicBezTo>
                  <a:cubicBezTo>
                    <a:pt x="34813" y="10466"/>
                    <a:pt x="33356" y="11715"/>
                    <a:pt x="31844" y="12897"/>
                  </a:cubicBezTo>
                  <a:cubicBezTo>
                    <a:pt x="31554" y="13122"/>
                    <a:pt x="31254" y="13335"/>
                    <a:pt x="30956" y="13550"/>
                  </a:cubicBezTo>
                  <a:cubicBezTo>
                    <a:pt x="30446" y="13920"/>
                    <a:pt x="29883" y="14095"/>
                    <a:pt x="29346" y="140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 name="Google Shape;464;p34">
              <a:extLst>
                <a:ext uri="{FF2B5EF4-FFF2-40B4-BE49-F238E27FC236}">
                  <a16:creationId xmlns:a16="http://schemas.microsoft.com/office/drawing/2014/main" id="{0984AAE2-745D-794C-CE49-7BCE72E357EC}"/>
                </a:ext>
              </a:extLst>
            </p:cNvPr>
            <p:cNvSpPr/>
            <p:nvPr/>
          </p:nvSpPr>
          <p:spPr>
            <a:xfrm>
              <a:off x="7424855" y="4010088"/>
              <a:ext cx="305030" cy="223186"/>
            </a:xfrm>
            <a:custGeom>
              <a:avLst/>
              <a:gdLst/>
              <a:ahLst/>
              <a:cxnLst/>
              <a:rect l="l" t="t" r="r" b="b"/>
              <a:pathLst>
                <a:path w="10340" h="7565" extrusionOk="0">
                  <a:moveTo>
                    <a:pt x="1375" y="7564"/>
                  </a:moveTo>
                  <a:cubicBezTo>
                    <a:pt x="200" y="7557"/>
                    <a:pt x="0" y="7323"/>
                    <a:pt x="119" y="6280"/>
                  </a:cubicBezTo>
                  <a:cubicBezTo>
                    <a:pt x="223" y="5373"/>
                    <a:pt x="488" y="4509"/>
                    <a:pt x="797" y="3656"/>
                  </a:cubicBezTo>
                  <a:cubicBezTo>
                    <a:pt x="1148" y="2684"/>
                    <a:pt x="1514" y="1716"/>
                    <a:pt x="1890" y="752"/>
                  </a:cubicBezTo>
                  <a:cubicBezTo>
                    <a:pt x="2141" y="111"/>
                    <a:pt x="2401" y="0"/>
                    <a:pt x="3040" y="235"/>
                  </a:cubicBezTo>
                  <a:cubicBezTo>
                    <a:pt x="3242" y="309"/>
                    <a:pt x="3441" y="402"/>
                    <a:pt x="3624" y="510"/>
                  </a:cubicBezTo>
                  <a:cubicBezTo>
                    <a:pt x="5558" y="1647"/>
                    <a:pt x="7485" y="2792"/>
                    <a:pt x="9318" y="4090"/>
                  </a:cubicBezTo>
                  <a:cubicBezTo>
                    <a:pt x="9528" y="4238"/>
                    <a:pt x="9731" y="4404"/>
                    <a:pt x="9912" y="4586"/>
                  </a:cubicBezTo>
                  <a:cubicBezTo>
                    <a:pt x="10340" y="5020"/>
                    <a:pt x="10276" y="5397"/>
                    <a:pt x="9730" y="5641"/>
                  </a:cubicBezTo>
                  <a:cubicBezTo>
                    <a:pt x="9397" y="5790"/>
                    <a:pt x="9048" y="5909"/>
                    <a:pt x="8700" y="6022"/>
                  </a:cubicBezTo>
                  <a:cubicBezTo>
                    <a:pt x="6460" y="6749"/>
                    <a:pt x="4168" y="7253"/>
                    <a:pt x="1829" y="7534"/>
                  </a:cubicBezTo>
                  <a:cubicBezTo>
                    <a:pt x="1636" y="7557"/>
                    <a:pt x="1441" y="7560"/>
                    <a:pt x="1375" y="756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 name="Google Shape;465;p34">
              <a:extLst>
                <a:ext uri="{FF2B5EF4-FFF2-40B4-BE49-F238E27FC236}">
                  <a16:creationId xmlns:a16="http://schemas.microsoft.com/office/drawing/2014/main" id="{7A16A24A-1DD5-09FB-B251-EAB1DF40638E}"/>
                </a:ext>
              </a:extLst>
            </p:cNvPr>
            <p:cNvSpPr/>
            <p:nvPr/>
          </p:nvSpPr>
          <p:spPr>
            <a:xfrm>
              <a:off x="6976131" y="4726999"/>
              <a:ext cx="443444" cy="99895"/>
            </a:xfrm>
            <a:custGeom>
              <a:avLst/>
              <a:gdLst/>
              <a:ahLst/>
              <a:cxnLst/>
              <a:rect l="l" t="t" r="r" b="b"/>
              <a:pathLst>
                <a:path w="15032" h="3386" extrusionOk="0">
                  <a:moveTo>
                    <a:pt x="15032" y="2366"/>
                  </a:moveTo>
                  <a:cubicBezTo>
                    <a:pt x="14690" y="2674"/>
                    <a:pt x="14414" y="2910"/>
                    <a:pt x="14153" y="3163"/>
                  </a:cubicBezTo>
                  <a:cubicBezTo>
                    <a:pt x="13922" y="3386"/>
                    <a:pt x="13655" y="3272"/>
                    <a:pt x="13417" y="3237"/>
                  </a:cubicBezTo>
                  <a:cubicBezTo>
                    <a:pt x="12328" y="3082"/>
                    <a:pt x="11245" y="2888"/>
                    <a:pt x="10156" y="2729"/>
                  </a:cubicBezTo>
                  <a:cubicBezTo>
                    <a:pt x="8343" y="2465"/>
                    <a:pt x="6525" y="2226"/>
                    <a:pt x="4711" y="1961"/>
                  </a:cubicBezTo>
                  <a:cubicBezTo>
                    <a:pt x="3157" y="1735"/>
                    <a:pt x="1605" y="1488"/>
                    <a:pt x="1" y="1243"/>
                  </a:cubicBezTo>
                  <a:cubicBezTo>
                    <a:pt x="217" y="805"/>
                    <a:pt x="581" y="505"/>
                    <a:pt x="893" y="176"/>
                  </a:cubicBezTo>
                  <a:cubicBezTo>
                    <a:pt x="1058" y="1"/>
                    <a:pt x="1347" y="94"/>
                    <a:pt x="1579" y="129"/>
                  </a:cubicBezTo>
                  <a:cubicBezTo>
                    <a:pt x="2834" y="321"/>
                    <a:pt x="4090" y="512"/>
                    <a:pt x="5343" y="722"/>
                  </a:cubicBezTo>
                  <a:cubicBezTo>
                    <a:pt x="8299" y="1215"/>
                    <a:pt x="11253" y="1719"/>
                    <a:pt x="14209" y="2220"/>
                  </a:cubicBezTo>
                  <a:cubicBezTo>
                    <a:pt x="14454" y="2261"/>
                    <a:pt x="14699" y="2307"/>
                    <a:pt x="15032" y="23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 name="Google Shape;466;p34">
              <a:extLst>
                <a:ext uri="{FF2B5EF4-FFF2-40B4-BE49-F238E27FC236}">
                  <a16:creationId xmlns:a16="http://schemas.microsoft.com/office/drawing/2014/main" id="{7C4ED78B-B880-FB3C-7A29-7779FB29DFF9}"/>
                </a:ext>
              </a:extLst>
            </p:cNvPr>
            <p:cNvSpPr/>
            <p:nvPr/>
          </p:nvSpPr>
          <p:spPr>
            <a:xfrm>
              <a:off x="7465595" y="4626838"/>
              <a:ext cx="135110" cy="57382"/>
            </a:xfrm>
            <a:custGeom>
              <a:avLst/>
              <a:gdLst/>
              <a:ahLst/>
              <a:cxnLst/>
              <a:rect l="l" t="t" r="r" b="b"/>
              <a:pathLst>
                <a:path w="4580" h="1945" extrusionOk="0">
                  <a:moveTo>
                    <a:pt x="4580" y="465"/>
                  </a:moveTo>
                  <a:cubicBezTo>
                    <a:pt x="3995" y="964"/>
                    <a:pt x="3492" y="1395"/>
                    <a:pt x="2987" y="1824"/>
                  </a:cubicBezTo>
                  <a:cubicBezTo>
                    <a:pt x="2885" y="1911"/>
                    <a:pt x="2766" y="1945"/>
                    <a:pt x="2626" y="1921"/>
                  </a:cubicBezTo>
                  <a:cubicBezTo>
                    <a:pt x="1801" y="1784"/>
                    <a:pt x="974" y="1652"/>
                    <a:pt x="1" y="1494"/>
                  </a:cubicBezTo>
                  <a:cubicBezTo>
                    <a:pt x="615" y="971"/>
                    <a:pt x="1130" y="533"/>
                    <a:pt x="1645" y="95"/>
                  </a:cubicBezTo>
                  <a:cubicBezTo>
                    <a:pt x="1757" y="1"/>
                    <a:pt x="1887" y="13"/>
                    <a:pt x="2014" y="34"/>
                  </a:cubicBezTo>
                  <a:cubicBezTo>
                    <a:pt x="2835" y="170"/>
                    <a:pt x="3654" y="310"/>
                    <a:pt x="4580" y="4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467;p34">
              <a:extLst>
                <a:ext uri="{FF2B5EF4-FFF2-40B4-BE49-F238E27FC236}">
                  <a16:creationId xmlns:a16="http://schemas.microsoft.com/office/drawing/2014/main" id="{CC3084F9-747D-F873-2929-0F00CCC8D7ED}"/>
                </a:ext>
              </a:extLst>
            </p:cNvPr>
            <p:cNvSpPr/>
            <p:nvPr/>
          </p:nvSpPr>
          <p:spPr>
            <a:xfrm>
              <a:off x="6926512" y="4535941"/>
              <a:ext cx="120330" cy="61513"/>
            </a:xfrm>
            <a:custGeom>
              <a:avLst/>
              <a:gdLst/>
              <a:ahLst/>
              <a:cxnLst/>
              <a:rect l="l" t="t" r="r" b="b"/>
              <a:pathLst>
                <a:path w="4079" h="2085" extrusionOk="0">
                  <a:moveTo>
                    <a:pt x="1" y="1663"/>
                  </a:moveTo>
                  <a:cubicBezTo>
                    <a:pt x="559" y="1107"/>
                    <a:pt x="1057" y="611"/>
                    <a:pt x="1554" y="114"/>
                  </a:cubicBezTo>
                  <a:cubicBezTo>
                    <a:pt x="1638" y="29"/>
                    <a:pt x="1739" y="0"/>
                    <a:pt x="1847" y="18"/>
                  </a:cubicBezTo>
                  <a:cubicBezTo>
                    <a:pt x="2559" y="140"/>
                    <a:pt x="3269" y="266"/>
                    <a:pt x="4078" y="408"/>
                  </a:cubicBezTo>
                  <a:cubicBezTo>
                    <a:pt x="3576" y="957"/>
                    <a:pt x="3143" y="1429"/>
                    <a:pt x="2712" y="1904"/>
                  </a:cubicBezTo>
                  <a:cubicBezTo>
                    <a:pt x="2603" y="2022"/>
                    <a:pt x="2487" y="2085"/>
                    <a:pt x="2315" y="2054"/>
                  </a:cubicBezTo>
                  <a:cubicBezTo>
                    <a:pt x="1580" y="1924"/>
                    <a:pt x="842" y="1803"/>
                    <a:pt x="1" y="16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468;p34">
              <a:extLst>
                <a:ext uri="{FF2B5EF4-FFF2-40B4-BE49-F238E27FC236}">
                  <a16:creationId xmlns:a16="http://schemas.microsoft.com/office/drawing/2014/main" id="{3A8E5F14-70F7-A843-610C-FF85A2B64633}"/>
                </a:ext>
              </a:extLst>
            </p:cNvPr>
            <p:cNvSpPr/>
            <p:nvPr/>
          </p:nvSpPr>
          <p:spPr>
            <a:xfrm>
              <a:off x="7280128" y="4594179"/>
              <a:ext cx="122041" cy="61188"/>
            </a:xfrm>
            <a:custGeom>
              <a:avLst/>
              <a:gdLst/>
              <a:ahLst/>
              <a:cxnLst/>
              <a:rect l="l" t="t" r="r" b="b"/>
              <a:pathLst>
                <a:path w="4137" h="2074" extrusionOk="0">
                  <a:moveTo>
                    <a:pt x="0" y="1622"/>
                  </a:moveTo>
                  <a:cubicBezTo>
                    <a:pt x="533" y="1073"/>
                    <a:pt x="985" y="615"/>
                    <a:pt x="1424" y="148"/>
                  </a:cubicBezTo>
                  <a:cubicBezTo>
                    <a:pt x="1565" y="0"/>
                    <a:pt x="1710" y="1"/>
                    <a:pt x="1894" y="35"/>
                  </a:cubicBezTo>
                  <a:cubicBezTo>
                    <a:pt x="2610" y="168"/>
                    <a:pt x="3329" y="285"/>
                    <a:pt x="4136" y="421"/>
                  </a:cubicBezTo>
                  <a:cubicBezTo>
                    <a:pt x="3863" y="799"/>
                    <a:pt x="3491" y="991"/>
                    <a:pt x="3239" y="1292"/>
                  </a:cubicBezTo>
                  <a:cubicBezTo>
                    <a:pt x="2724" y="1908"/>
                    <a:pt x="2118" y="2074"/>
                    <a:pt x="1350" y="1833"/>
                  </a:cubicBezTo>
                  <a:cubicBezTo>
                    <a:pt x="963" y="1712"/>
                    <a:pt x="542" y="1701"/>
                    <a:pt x="0" y="16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 name="Google Shape;469;p34">
              <a:extLst>
                <a:ext uri="{FF2B5EF4-FFF2-40B4-BE49-F238E27FC236}">
                  <a16:creationId xmlns:a16="http://schemas.microsoft.com/office/drawing/2014/main" id="{8DA5D943-277D-5724-882F-7598E0D706F6}"/>
                </a:ext>
              </a:extLst>
            </p:cNvPr>
            <p:cNvSpPr/>
            <p:nvPr/>
          </p:nvSpPr>
          <p:spPr>
            <a:xfrm>
              <a:off x="6868869" y="4597483"/>
              <a:ext cx="120507" cy="57176"/>
            </a:xfrm>
            <a:custGeom>
              <a:avLst/>
              <a:gdLst/>
              <a:ahLst/>
              <a:cxnLst/>
              <a:rect l="l" t="t" r="r" b="b"/>
              <a:pathLst>
                <a:path w="4085" h="1938" extrusionOk="0">
                  <a:moveTo>
                    <a:pt x="1" y="1492"/>
                  </a:moveTo>
                  <a:cubicBezTo>
                    <a:pt x="522" y="981"/>
                    <a:pt x="941" y="582"/>
                    <a:pt x="1346" y="165"/>
                  </a:cubicBezTo>
                  <a:cubicBezTo>
                    <a:pt x="1507" y="1"/>
                    <a:pt x="1674" y="5"/>
                    <a:pt x="1877" y="42"/>
                  </a:cubicBezTo>
                  <a:cubicBezTo>
                    <a:pt x="2577" y="171"/>
                    <a:pt x="3279" y="285"/>
                    <a:pt x="4085" y="424"/>
                  </a:cubicBezTo>
                  <a:cubicBezTo>
                    <a:pt x="3649" y="940"/>
                    <a:pt x="3226" y="1385"/>
                    <a:pt x="2800" y="1828"/>
                  </a:cubicBezTo>
                  <a:cubicBezTo>
                    <a:pt x="2694" y="1938"/>
                    <a:pt x="2565" y="1910"/>
                    <a:pt x="2437" y="1889"/>
                  </a:cubicBezTo>
                  <a:cubicBezTo>
                    <a:pt x="1676" y="1763"/>
                    <a:pt x="916" y="1640"/>
                    <a:pt x="1" y="14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 name="Google Shape;470;p34">
              <a:extLst>
                <a:ext uri="{FF2B5EF4-FFF2-40B4-BE49-F238E27FC236}">
                  <a16:creationId xmlns:a16="http://schemas.microsoft.com/office/drawing/2014/main" id="{E6E9FA4C-BEDA-5A94-F33E-1D39D025E654}"/>
                </a:ext>
              </a:extLst>
            </p:cNvPr>
            <p:cNvSpPr/>
            <p:nvPr/>
          </p:nvSpPr>
          <p:spPr>
            <a:xfrm>
              <a:off x="7570320" y="4644097"/>
              <a:ext cx="127765" cy="56881"/>
            </a:xfrm>
            <a:custGeom>
              <a:avLst/>
              <a:gdLst/>
              <a:ahLst/>
              <a:cxnLst/>
              <a:rect l="l" t="t" r="r" b="b"/>
              <a:pathLst>
                <a:path w="4331" h="1928" extrusionOk="0">
                  <a:moveTo>
                    <a:pt x="1" y="1477"/>
                  </a:moveTo>
                  <a:cubicBezTo>
                    <a:pt x="600" y="976"/>
                    <a:pt x="1093" y="564"/>
                    <a:pt x="1586" y="152"/>
                  </a:cubicBezTo>
                  <a:cubicBezTo>
                    <a:pt x="1706" y="51"/>
                    <a:pt x="1828" y="1"/>
                    <a:pt x="1997" y="32"/>
                  </a:cubicBezTo>
                  <a:cubicBezTo>
                    <a:pt x="2729" y="164"/>
                    <a:pt x="3461" y="280"/>
                    <a:pt x="4331" y="426"/>
                  </a:cubicBezTo>
                  <a:cubicBezTo>
                    <a:pt x="3729" y="945"/>
                    <a:pt x="3217" y="1385"/>
                    <a:pt x="2706" y="1828"/>
                  </a:cubicBezTo>
                  <a:cubicBezTo>
                    <a:pt x="2594" y="1927"/>
                    <a:pt x="2469" y="1904"/>
                    <a:pt x="2341" y="1881"/>
                  </a:cubicBezTo>
                  <a:cubicBezTo>
                    <a:pt x="1605" y="1754"/>
                    <a:pt x="869" y="1627"/>
                    <a:pt x="1" y="14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471;p34">
              <a:extLst>
                <a:ext uri="{FF2B5EF4-FFF2-40B4-BE49-F238E27FC236}">
                  <a16:creationId xmlns:a16="http://schemas.microsoft.com/office/drawing/2014/main" id="{DFCBE174-5948-503F-2C3A-4B7FE628A4F9}"/>
                </a:ext>
              </a:extLst>
            </p:cNvPr>
            <p:cNvSpPr/>
            <p:nvPr/>
          </p:nvSpPr>
          <p:spPr>
            <a:xfrm>
              <a:off x="7189770" y="4579191"/>
              <a:ext cx="118590" cy="59684"/>
            </a:xfrm>
            <a:custGeom>
              <a:avLst/>
              <a:gdLst/>
              <a:ahLst/>
              <a:cxnLst/>
              <a:rect l="l" t="t" r="r" b="b"/>
              <a:pathLst>
                <a:path w="4020" h="2023" extrusionOk="0">
                  <a:moveTo>
                    <a:pt x="4020" y="389"/>
                  </a:moveTo>
                  <a:cubicBezTo>
                    <a:pt x="3473" y="956"/>
                    <a:pt x="3015" y="1429"/>
                    <a:pt x="2559" y="1905"/>
                  </a:cubicBezTo>
                  <a:cubicBezTo>
                    <a:pt x="2459" y="2009"/>
                    <a:pt x="2344" y="2022"/>
                    <a:pt x="2207" y="1999"/>
                  </a:cubicBezTo>
                  <a:cubicBezTo>
                    <a:pt x="1511" y="1881"/>
                    <a:pt x="813" y="1766"/>
                    <a:pt x="1" y="1633"/>
                  </a:cubicBezTo>
                  <a:cubicBezTo>
                    <a:pt x="536" y="1090"/>
                    <a:pt x="1013" y="610"/>
                    <a:pt x="1486" y="127"/>
                  </a:cubicBezTo>
                  <a:cubicBezTo>
                    <a:pt x="1609" y="1"/>
                    <a:pt x="1745" y="21"/>
                    <a:pt x="1901" y="47"/>
                  </a:cubicBezTo>
                  <a:cubicBezTo>
                    <a:pt x="2556" y="160"/>
                    <a:pt x="3213" y="261"/>
                    <a:pt x="4020" y="3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472;p34">
              <a:extLst>
                <a:ext uri="{FF2B5EF4-FFF2-40B4-BE49-F238E27FC236}">
                  <a16:creationId xmlns:a16="http://schemas.microsoft.com/office/drawing/2014/main" id="{FA657EC2-A48F-BFC7-A337-2E06532E1D95}"/>
                </a:ext>
              </a:extLst>
            </p:cNvPr>
            <p:cNvSpPr/>
            <p:nvPr/>
          </p:nvSpPr>
          <p:spPr>
            <a:xfrm>
              <a:off x="7401698" y="4685931"/>
              <a:ext cx="127204" cy="53665"/>
            </a:xfrm>
            <a:custGeom>
              <a:avLst/>
              <a:gdLst/>
              <a:ahLst/>
              <a:cxnLst/>
              <a:rect l="l" t="t" r="r" b="b"/>
              <a:pathLst>
                <a:path w="4312" h="1819" extrusionOk="0">
                  <a:moveTo>
                    <a:pt x="4312" y="469"/>
                  </a:moveTo>
                  <a:cubicBezTo>
                    <a:pt x="3860" y="979"/>
                    <a:pt x="3364" y="1315"/>
                    <a:pt x="2934" y="1720"/>
                  </a:cubicBezTo>
                  <a:cubicBezTo>
                    <a:pt x="2828" y="1818"/>
                    <a:pt x="2695" y="1808"/>
                    <a:pt x="2569" y="1788"/>
                  </a:cubicBezTo>
                  <a:cubicBezTo>
                    <a:pt x="1754" y="1655"/>
                    <a:pt x="939" y="1521"/>
                    <a:pt x="0" y="1366"/>
                  </a:cubicBezTo>
                  <a:cubicBezTo>
                    <a:pt x="534" y="901"/>
                    <a:pt x="982" y="511"/>
                    <a:pt x="1429" y="121"/>
                  </a:cubicBezTo>
                  <a:cubicBezTo>
                    <a:pt x="1511" y="49"/>
                    <a:pt x="1607" y="0"/>
                    <a:pt x="1722" y="21"/>
                  </a:cubicBezTo>
                  <a:cubicBezTo>
                    <a:pt x="2561" y="165"/>
                    <a:pt x="3399" y="310"/>
                    <a:pt x="4312" y="4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473;p34">
              <a:extLst>
                <a:ext uri="{FF2B5EF4-FFF2-40B4-BE49-F238E27FC236}">
                  <a16:creationId xmlns:a16="http://schemas.microsoft.com/office/drawing/2014/main" id="{B0AC82D3-36F7-8C89-9F86-29D020502780}"/>
                </a:ext>
              </a:extLst>
            </p:cNvPr>
            <p:cNvSpPr/>
            <p:nvPr/>
          </p:nvSpPr>
          <p:spPr>
            <a:xfrm>
              <a:off x="7376446" y="4609638"/>
              <a:ext cx="116909" cy="60451"/>
            </a:xfrm>
            <a:custGeom>
              <a:avLst/>
              <a:gdLst/>
              <a:ahLst/>
              <a:cxnLst/>
              <a:rect l="l" t="t" r="r" b="b"/>
              <a:pathLst>
                <a:path w="3963" h="2049" extrusionOk="0">
                  <a:moveTo>
                    <a:pt x="0" y="1500"/>
                  </a:moveTo>
                  <a:cubicBezTo>
                    <a:pt x="443" y="990"/>
                    <a:pt x="1002" y="590"/>
                    <a:pt x="1504" y="132"/>
                  </a:cubicBezTo>
                  <a:cubicBezTo>
                    <a:pt x="1646" y="1"/>
                    <a:pt x="1833" y="70"/>
                    <a:pt x="2001" y="97"/>
                  </a:cubicBezTo>
                  <a:cubicBezTo>
                    <a:pt x="2634" y="200"/>
                    <a:pt x="3266" y="310"/>
                    <a:pt x="3894" y="416"/>
                  </a:cubicBezTo>
                  <a:cubicBezTo>
                    <a:pt x="3962" y="643"/>
                    <a:pt x="3776" y="688"/>
                    <a:pt x="3681" y="782"/>
                  </a:cubicBezTo>
                  <a:cubicBezTo>
                    <a:pt x="3574" y="888"/>
                    <a:pt x="3433" y="963"/>
                    <a:pt x="3339" y="1077"/>
                  </a:cubicBezTo>
                  <a:cubicBezTo>
                    <a:pt x="2654" y="1921"/>
                    <a:pt x="1793" y="2048"/>
                    <a:pt x="808" y="1736"/>
                  </a:cubicBezTo>
                  <a:cubicBezTo>
                    <a:pt x="564" y="1659"/>
                    <a:pt x="305" y="1636"/>
                    <a:pt x="56" y="1586"/>
                  </a:cubicBezTo>
                  <a:cubicBezTo>
                    <a:pt x="41" y="1583"/>
                    <a:pt x="32" y="1551"/>
                    <a:pt x="0" y="15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474;p34">
              <a:extLst>
                <a:ext uri="{FF2B5EF4-FFF2-40B4-BE49-F238E27FC236}">
                  <a16:creationId xmlns:a16="http://schemas.microsoft.com/office/drawing/2014/main" id="{3BB1E517-25F0-7049-7854-06ABBD6F4D24}"/>
                </a:ext>
              </a:extLst>
            </p:cNvPr>
            <p:cNvSpPr/>
            <p:nvPr/>
          </p:nvSpPr>
          <p:spPr>
            <a:xfrm>
              <a:off x="7668289" y="4660382"/>
              <a:ext cx="124874" cy="55996"/>
            </a:xfrm>
            <a:custGeom>
              <a:avLst/>
              <a:gdLst/>
              <a:ahLst/>
              <a:cxnLst/>
              <a:rect l="l" t="t" r="r" b="b"/>
              <a:pathLst>
                <a:path w="4233" h="1898" extrusionOk="0">
                  <a:moveTo>
                    <a:pt x="4233" y="378"/>
                  </a:moveTo>
                  <a:cubicBezTo>
                    <a:pt x="3621" y="884"/>
                    <a:pt x="3126" y="1294"/>
                    <a:pt x="2631" y="1704"/>
                  </a:cubicBezTo>
                  <a:cubicBezTo>
                    <a:pt x="2516" y="1801"/>
                    <a:pt x="2400" y="1898"/>
                    <a:pt x="2231" y="1867"/>
                  </a:cubicBezTo>
                  <a:cubicBezTo>
                    <a:pt x="1521" y="1740"/>
                    <a:pt x="811" y="1615"/>
                    <a:pt x="0" y="1472"/>
                  </a:cubicBezTo>
                  <a:cubicBezTo>
                    <a:pt x="585" y="979"/>
                    <a:pt x="1091" y="554"/>
                    <a:pt x="1594" y="126"/>
                  </a:cubicBezTo>
                  <a:cubicBezTo>
                    <a:pt x="1743" y="1"/>
                    <a:pt x="1908" y="17"/>
                    <a:pt x="2081" y="43"/>
                  </a:cubicBezTo>
                  <a:cubicBezTo>
                    <a:pt x="2752" y="149"/>
                    <a:pt x="3423" y="252"/>
                    <a:pt x="4233" y="3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475;p34">
              <a:extLst>
                <a:ext uri="{FF2B5EF4-FFF2-40B4-BE49-F238E27FC236}">
                  <a16:creationId xmlns:a16="http://schemas.microsoft.com/office/drawing/2014/main" id="{C478D2BB-9B03-9F68-891E-0F72F2346EB6}"/>
                </a:ext>
              </a:extLst>
            </p:cNvPr>
            <p:cNvSpPr/>
            <p:nvPr/>
          </p:nvSpPr>
          <p:spPr>
            <a:xfrm>
              <a:off x="7340898" y="4539717"/>
              <a:ext cx="121068" cy="55111"/>
            </a:xfrm>
            <a:custGeom>
              <a:avLst/>
              <a:gdLst/>
              <a:ahLst/>
              <a:cxnLst/>
              <a:rect l="l" t="t" r="r" b="b"/>
              <a:pathLst>
                <a:path w="4104" h="1868" extrusionOk="0">
                  <a:moveTo>
                    <a:pt x="0" y="1391"/>
                  </a:moveTo>
                  <a:cubicBezTo>
                    <a:pt x="329" y="947"/>
                    <a:pt x="611" y="575"/>
                    <a:pt x="881" y="196"/>
                  </a:cubicBezTo>
                  <a:cubicBezTo>
                    <a:pt x="1018" y="1"/>
                    <a:pt x="1190" y="95"/>
                    <a:pt x="1348" y="121"/>
                  </a:cubicBezTo>
                  <a:cubicBezTo>
                    <a:pt x="2236" y="266"/>
                    <a:pt x="3121" y="418"/>
                    <a:pt x="4103" y="584"/>
                  </a:cubicBezTo>
                  <a:cubicBezTo>
                    <a:pt x="3618" y="997"/>
                    <a:pt x="3186" y="1366"/>
                    <a:pt x="2753" y="1735"/>
                  </a:cubicBezTo>
                  <a:cubicBezTo>
                    <a:pt x="2597" y="1867"/>
                    <a:pt x="2426" y="1793"/>
                    <a:pt x="2259" y="1765"/>
                  </a:cubicBezTo>
                  <a:cubicBezTo>
                    <a:pt x="1538" y="1646"/>
                    <a:pt x="817" y="1526"/>
                    <a:pt x="0" y="1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476;p34">
              <a:extLst>
                <a:ext uri="{FF2B5EF4-FFF2-40B4-BE49-F238E27FC236}">
                  <a16:creationId xmlns:a16="http://schemas.microsoft.com/office/drawing/2014/main" id="{6BDB8889-72CA-0992-BB60-2EEDF8E36877}"/>
                </a:ext>
              </a:extLst>
            </p:cNvPr>
            <p:cNvSpPr/>
            <p:nvPr/>
          </p:nvSpPr>
          <p:spPr>
            <a:xfrm>
              <a:off x="7106167" y="4564529"/>
              <a:ext cx="107291" cy="59654"/>
            </a:xfrm>
            <a:custGeom>
              <a:avLst/>
              <a:gdLst/>
              <a:ahLst/>
              <a:cxnLst/>
              <a:rect l="l" t="t" r="r" b="b"/>
              <a:pathLst>
                <a:path w="3637" h="2022" extrusionOk="0">
                  <a:moveTo>
                    <a:pt x="0" y="1630"/>
                  </a:moveTo>
                  <a:cubicBezTo>
                    <a:pt x="451" y="1116"/>
                    <a:pt x="863" y="656"/>
                    <a:pt x="1262" y="185"/>
                  </a:cubicBezTo>
                  <a:cubicBezTo>
                    <a:pt x="1418" y="1"/>
                    <a:pt x="1603" y="42"/>
                    <a:pt x="1793" y="72"/>
                  </a:cubicBezTo>
                  <a:cubicBezTo>
                    <a:pt x="2407" y="169"/>
                    <a:pt x="3020" y="270"/>
                    <a:pt x="3636" y="370"/>
                  </a:cubicBezTo>
                  <a:cubicBezTo>
                    <a:pt x="3519" y="606"/>
                    <a:pt x="2456" y="1805"/>
                    <a:pt x="2255" y="1937"/>
                  </a:cubicBezTo>
                  <a:cubicBezTo>
                    <a:pt x="2181" y="1987"/>
                    <a:pt x="2106" y="2021"/>
                    <a:pt x="2017" y="2008"/>
                  </a:cubicBezTo>
                  <a:cubicBezTo>
                    <a:pt x="1932" y="1995"/>
                    <a:pt x="1847" y="1985"/>
                    <a:pt x="1763" y="1965"/>
                  </a:cubicBezTo>
                  <a:cubicBezTo>
                    <a:pt x="1206" y="1839"/>
                    <a:pt x="623" y="1832"/>
                    <a:pt x="0" y="16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477;p34">
              <a:extLst>
                <a:ext uri="{FF2B5EF4-FFF2-40B4-BE49-F238E27FC236}">
                  <a16:creationId xmlns:a16="http://schemas.microsoft.com/office/drawing/2014/main" id="{C68D0BE9-E087-F699-D61B-3CEEC9B9D41D}"/>
                </a:ext>
              </a:extLst>
            </p:cNvPr>
            <p:cNvSpPr/>
            <p:nvPr/>
          </p:nvSpPr>
          <p:spPr>
            <a:xfrm>
              <a:off x="7021561" y="4551341"/>
              <a:ext cx="108354" cy="59949"/>
            </a:xfrm>
            <a:custGeom>
              <a:avLst/>
              <a:gdLst/>
              <a:ahLst/>
              <a:cxnLst/>
              <a:rect l="l" t="t" r="r" b="b"/>
              <a:pathLst>
                <a:path w="3673" h="2032" extrusionOk="0">
                  <a:moveTo>
                    <a:pt x="3672" y="354"/>
                  </a:moveTo>
                  <a:cubicBezTo>
                    <a:pt x="3185" y="912"/>
                    <a:pt x="2763" y="1388"/>
                    <a:pt x="2348" y="1869"/>
                  </a:cubicBezTo>
                  <a:cubicBezTo>
                    <a:pt x="2208" y="2032"/>
                    <a:pt x="2035" y="1981"/>
                    <a:pt x="1870" y="1955"/>
                  </a:cubicBezTo>
                  <a:cubicBezTo>
                    <a:pt x="1278" y="1866"/>
                    <a:pt x="687" y="1770"/>
                    <a:pt x="0" y="1660"/>
                  </a:cubicBezTo>
                  <a:cubicBezTo>
                    <a:pt x="515" y="1108"/>
                    <a:pt x="980" y="610"/>
                    <a:pt x="1442" y="111"/>
                  </a:cubicBezTo>
                  <a:cubicBezTo>
                    <a:pt x="1525" y="22"/>
                    <a:pt x="1629" y="1"/>
                    <a:pt x="1738" y="19"/>
                  </a:cubicBezTo>
                  <a:cubicBezTo>
                    <a:pt x="2344" y="121"/>
                    <a:pt x="2950" y="229"/>
                    <a:pt x="3672" y="3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478;p34">
              <a:extLst>
                <a:ext uri="{FF2B5EF4-FFF2-40B4-BE49-F238E27FC236}">
                  <a16:creationId xmlns:a16="http://schemas.microsoft.com/office/drawing/2014/main" id="{69A0A634-72BA-9916-419E-178E22F34416}"/>
                </a:ext>
              </a:extLst>
            </p:cNvPr>
            <p:cNvSpPr/>
            <p:nvPr/>
          </p:nvSpPr>
          <p:spPr>
            <a:xfrm>
              <a:off x="7135696" y="4641235"/>
              <a:ext cx="113427" cy="54727"/>
            </a:xfrm>
            <a:custGeom>
              <a:avLst/>
              <a:gdLst/>
              <a:ahLst/>
              <a:cxnLst/>
              <a:rect l="l" t="t" r="r" b="b"/>
              <a:pathLst>
                <a:path w="3845" h="1855" extrusionOk="0">
                  <a:moveTo>
                    <a:pt x="3845" y="380"/>
                  </a:moveTo>
                  <a:cubicBezTo>
                    <a:pt x="3355" y="881"/>
                    <a:pt x="2941" y="1308"/>
                    <a:pt x="2525" y="1733"/>
                  </a:cubicBezTo>
                  <a:cubicBezTo>
                    <a:pt x="2445" y="1815"/>
                    <a:pt x="2345" y="1854"/>
                    <a:pt x="2233" y="1836"/>
                  </a:cubicBezTo>
                  <a:cubicBezTo>
                    <a:pt x="1521" y="1721"/>
                    <a:pt x="811" y="1606"/>
                    <a:pt x="1" y="1474"/>
                  </a:cubicBezTo>
                  <a:cubicBezTo>
                    <a:pt x="450" y="993"/>
                    <a:pt x="835" y="594"/>
                    <a:pt x="1206" y="182"/>
                  </a:cubicBezTo>
                  <a:cubicBezTo>
                    <a:pt x="1358" y="13"/>
                    <a:pt x="1521" y="0"/>
                    <a:pt x="1727" y="35"/>
                  </a:cubicBezTo>
                  <a:cubicBezTo>
                    <a:pt x="2384" y="151"/>
                    <a:pt x="3042" y="251"/>
                    <a:pt x="3845" y="3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479;p34">
              <a:extLst>
                <a:ext uri="{FF2B5EF4-FFF2-40B4-BE49-F238E27FC236}">
                  <a16:creationId xmlns:a16="http://schemas.microsoft.com/office/drawing/2014/main" id="{544CD4CA-0921-7DFB-B192-DF64729D562D}"/>
                </a:ext>
              </a:extLst>
            </p:cNvPr>
            <p:cNvSpPr/>
            <p:nvPr/>
          </p:nvSpPr>
          <p:spPr>
            <a:xfrm>
              <a:off x="6845298" y="4519950"/>
              <a:ext cx="111215" cy="62014"/>
            </a:xfrm>
            <a:custGeom>
              <a:avLst/>
              <a:gdLst/>
              <a:ahLst/>
              <a:cxnLst/>
              <a:rect l="l" t="t" r="r" b="b"/>
              <a:pathLst>
                <a:path w="3770" h="2102" extrusionOk="0">
                  <a:moveTo>
                    <a:pt x="3770" y="465"/>
                  </a:moveTo>
                  <a:cubicBezTo>
                    <a:pt x="3221" y="989"/>
                    <a:pt x="2724" y="1457"/>
                    <a:pt x="2234" y="1933"/>
                  </a:cubicBezTo>
                  <a:cubicBezTo>
                    <a:pt x="2097" y="2067"/>
                    <a:pt x="1958" y="2102"/>
                    <a:pt x="1771" y="2070"/>
                  </a:cubicBezTo>
                  <a:cubicBezTo>
                    <a:pt x="1204" y="1971"/>
                    <a:pt x="635" y="1891"/>
                    <a:pt x="71" y="1803"/>
                  </a:cubicBezTo>
                  <a:cubicBezTo>
                    <a:pt x="0" y="1592"/>
                    <a:pt x="175" y="1526"/>
                    <a:pt x="272" y="1432"/>
                  </a:cubicBezTo>
                  <a:cubicBezTo>
                    <a:pt x="685" y="1027"/>
                    <a:pt x="1110" y="633"/>
                    <a:pt x="1528" y="233"/>
                  </a:cubicBezTo>
                  <a:cubicBezTo>
                    <a:pt x="1637" y="129"/>
                    <a:pt x="1738" y="1"/>
                    <a:pt x="1910" y="45"/>
                  </a:cubicBezTo>
                  <a:cubicBezTo>
                    <a:pt x="2487" y="194"/>
                    <a:pt x="3091" y="222"/>
                    <a:pt x="3770" y="4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480;p34">
              <a:extLst>
                <a:ext uri="{FF2B5EF4-FFF2-40B4-BE49-F238E27FC236}">
                  <a16:creationId xmlns:a16="http://schemas.microsoft.com/office/drawing/2014/main" id="{0737C659-F37B-5982-C98A-F2A66CAA5800}"/>
                </a:ext>
              </a:extLst>
            </p:cNvPr>
            <p:cNvSpPr/>
            <p:nvPr/>
          </p:nvSpPr>
          <p:spPr>
            <a:xfrm>
              <a:off x="7505685" y="4703692"/>
              <a:ext cx="123221" cy="50833"/>
            </a:xfrm>
            <a:custGeom>
              <a:avLst/>
              <a:gdLst/>
              <a:ahLst/>
              <a:cxnLst/>
              <a:rect l="l" t="t" r="r" b="b"/>
              <a:pathLst>
                <a:path w="4177" h="1723" extrusionOk="0">
                  <a:moveTo>
                    <a:pt x="1" y="1327"/>
                  </a:moveTo>
                  <a:cubicBezTo>
                    <a:pt x="522" y="883"/>
                    <a:pt x="963" y="513"/>
                    <a:pt x="1396" y="135"/>
                  </a:cubicBezTo>
                  <a:cubicBezTo>
                    <a:pt x="1523" y="26"/>
                    <a:pt x="1656" y="1"/>
                    <a:pt x="1812" y="25"/>
                  </a:cubicBezTo>
                  <a:cubicBezTo>
                    <a:pt x="2550" y="145"/>
                    <a:pt x="3290" y="263"/>
                    <a:pt x="4176" y="405"/>
                  </a:cubicBezTo>
                  <a:cubicBezTo>
                    <a:pt x="3610" y="871"/>
                    <a:pt x="3143" y="1255"/>
                    <a:pt x="2677" y="1641"/>
                  </a:cubicBezTo>
                  <a:cubicBezTo>
                    <a:pt x="2584" y="1719"/>
                    <a:pt x="2479" y="1723"/>
                    <a:pt x="2374" y="1706"/>
                  </a:cubicBezTo>
                  <a:cubicBezTo>
                    <a:pt x="1617" y="1588"/>
                    <a:pt x="860" y="1465"/>
                    <a:pt x="1" y="13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481;p34">
              <a:extLst>
                <a:ext uri="{FF2B5EF4-FFF2-40B4-BE49-F238E27FC236}">
                  <a16:creationId xmlns:a16="http://schemas.microsoft.com/office/drawing/2014/main" id="{CC6F57F7-EC2D-1C04-789D-F8297EFC8F8A}"/>
                </a:ext>
              </a:extLst>
            </p:cNvPr>
            <p:cNvSpPr/>
            <p:nvPr/>
          </p:nvSpPr>
          <p:spPr>
            <a:xfrm>
              <a:off x="6970732" y="4613119"/>
              <a:ext cx="104430" cy="56586"/>
            </a:xfrm>
            <a:custGeom>
              <a:avLst/>
              <a:gdLst/>
              <a:ahLst/>
              <a:cxnLst/>
              <a:rect l="l" t="t" r="r" b="b"/>
              <a:pathLst>
                <a:path w="3540" h="1918" extrusionOk="0">
                  <a:moveTo>
                    <a:pt x="3539" y="384"/>
                  </a:moveTo>
                  <a:cubicBezTo>
                    <a:pt x="3227" y="750"/>
                    <a:pt x="2956" y="1006"/>
                    <a:pt x="2764" y="1310"/>
                  </a:cubicBezTo>
                  <a:cubicBezTo>
                    <a:pt x="2453" y="1800"/>
                    <a:pt x="2058" y="1917"/>
                    <a:pt x="1512" y="1777"/>
                  </a:cubicBezTo>
                  <a:cubicBezTo>
                    <a:pt x="1037" y="1655"/>
                    <a:pt x="547" y="1602"/>
                    <a:pt x="1" y="1508"/>
                  </a:cubicBezTo>
                  <a:cubicBezTo>
                    <a:pt x="376" y="961"/>
                    <a:pt x="829" y="541"/>
                    <a:pt x="1242" y="89"/>
                  </a:cubicBezTo>
                  <a:cubicBezTo>
                    <a:pt x="1323" y="1"/>
                    <a:pt x="1432" y="7"/>
                    <a:pt x="1542" y="27"/>
                  </a:cubicBezTo>
                  <a:cubicBezTo>
                    <a:pt x="2175" y="142"/>
                    <a:pt x="2807" y="253"/>
                    <a:pt x="3539" y="3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482;p34">
              <a:extLst>
                <a:ext uri="{FF2B5EF4-FFF2-40B4-BE49-F238E27FC236}">
                  <a16:creationId xmlns:a16="http://schemas.microsoft.com/office/drawing/2014/main" id="{5BBE76CB-4803-0424-F238-D3A8A6B4F010}"/>
                </a:ext>
              </a:extLst>
            </p:cNvPr>
            <p:cNvSpPr/>
            <p:nvPr/>
          </p:nvSpPr>
          <p:spPr>
            <a:xfrm>
              <a:off x="6991825" y="4477349"/>
              <a:ext cx="107321" cy="55789"/>
            </a:xfrm>
            <a:custGeom>
              <a:avLst/>
              <a:gdLst/>
              <a:ahLst/>
              <a:cxnLst/>
              <a:rect l="l" t="t" r="r" b="b"/>
              <a:pathLst>
                <a:path w="3638" h="1891" extrusionOk="0">
                  <a:moveTo>
                    <a:pt x="3638" y="462"/>
                  </a:moveTo>
                  <a:cubicBezTo>
                    <a:pt x="3221" y="909"/>
                    <a:pt x="2853" y="1296"/>
                    <a:pt x="2498" y="1693"/>
                  </a:cubicBezTo>
                  <a:cubicBezTo>
                    <a:pt x="2370" y="1837"/>
                    <a:pt x="2232" y="1890"/>
                    <a:pt x="2046" y="1859"/>
                  </a:cubicBezTo>
                  <a:cubicBezTo>
                    <a:pt x="1394" y="1745"/>
                    <a:pt x="742" y="1636"/>
                    <a:pt x="1" y="1509"/>
                  </a:cubicBezTo>
                  <a:cubicBezTo>
                    <a:pt x="467" y="1004"/>
                    <a:pt x="880" y="560"/>
                    <a:pt x="1290" y="113"/>
                  </a:cubicBezTo>
                  <a:cubicBezTo>
                    <a:pt x="1393" y="0"/>
                    <a:pt x="1519" y="13"/>
                    <a:pt x="1645" y="40"/>
                  </a:cubicBezTo>
                  <a:cubicBezTo>
                    <a:pt x="2287" y="174"/>
                    <a:pt x="2928" y="311"/>
                    <a:pt x="3638" y="4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483;p34">
              <a:extLst>
                <a:ext uri="{FF2B5EF4-FFF2-40B4-BE49-F238E27FC236}">
                  <a16:creationId xmlns:a16="http://schemas.microsoft.com/office/drawing/2014/main" id="{316F4F57-0859-3EF5-6C59-23884A9F6755}"/>
                </a:ext>
              </a:extLst>
            </p:cNvPr>
            <p:cNvSpPr/>
            <p:nvPr/>
          </p:nvSpPr>
          <p:spPr>
            <a:xfrm>
              <a:off x="6782935" y="4582732"/>
              <a:ext cx="111776" cy="55966"/>
            </a:xfrm>
            <a:custGeom>
              <a:avLst/>
              <a:gdLst/>
              <a:ahLst/>
              <a:cxnLst/>
              <a:rect l="l" t="t" r="r" b="b"/>
              <a:pathLst>
                <a:path w="3789" h="1897" extrusionOk="0">
                  <a:moveTo>
                    <a:pt x="3789" y="400"/>
                  </a:moveTo>
                  <a:cubicBezTo>
                    <a:pt x="3279" y="896"/>
                    <a:pt x="2879" y="1281"/>
                    <a:pt x="2483" y="1672"/>
                  </a:cubicBezTo>
                  <a:cubicBezTo>
                    <a:pt x="2356" y="1796"/>
                    <a:pt x="2238" y="1896"/>
                    <a:pt x="2037" y="1862"/>
                  </a:cubicBezTo>
                  <a:cubicBezTo>
                    <a:pt x="1382" y="1753"/>
                    <a:pt x="728" y="1658"/>
                    <a:pt x="1" y="1547"/>
                  </a:cubicBezTo>
                  <a:cubicBezTo>
                    <a:pt x="497" y="975"/>
                    <a:pt x="1044" y="565"/>
                    <a:pt x="1531" y="95"/>
                  </a:cubicBezTo>
                  <a:cubicBezTo>
                    <a:pt x="1615" y="12"/>
                    <a:pt x="1713" y="1"/>
                    <a:pt x="1826" y="24"/>
                  </a:cubicBezTo>
                  <a:cubicBezTo>
                    <a:pt x="2433" y="143"/>
                    <a:pt x="3041" y="256"/>
                    <a:pt x="3789" y="4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484;p34">
              <a:extLst>
                <a:ext uri="{FF2B5EF4-FFF2-40B4-BE49-F238E27FC236}">
                  <a16:creationId xmlns:a16="http://schemas.microsoft.com/office/drawing/2014/main" id="{5D17345B-2008-60AB-178F-D1C6F967D59B}"/>
                </a:ext>
              </a:extLst>
            </p:cNvPr>
            <p:cNvSpPr/>
            <p:nvPr/>
          </p:nvSpPr>
          <p:spPr>
            <a:xfrm>
              <a:off x="7603212" y="4719151"/>
              <a:ext cx="117026" cy="51246"/>
            </a:xfrm>
            <a:custGeom>
              <a:avLst/>
              <a:gdLst/>
              <a:ahLst/>
              <a:cxnLst/>
              <a:rect l="l" t="t" r="r" b="b"/>
              <a:pathLst>
                <a:path w="3967" h="1737" extrusionOk="0">
                  <a:moveTo>
                    <a:pt x="1" y="1316"/>
                  </a:moveTo>
                  <a:cubicBezTo>
                    <a:pt x="550" y="862"/>
                    <a:pt x="997" y="496"/>
                    <a:pt x="1442" y="126"/>
                  </a:cubicBezTo>
                  <a:cubicBezTo>
                    <a:pt x="1548" y="37"/>
                    <a:pt x="1665" y="0"/>
                    <a:pt x="1800" y="21"/>
                  </a:cubicBezTo>
                  <a:cubicBezTo>
                    <a:pt x="2495" y="134"/>
                    <a:pt x="3189" y="247"/>
                    <a:pt x="3967" y="373"/>
                  </a:cubicBezTo>
                  <a:cubicBezTo>
                    <a:pt x="3472" y="902"/>
                    <a:pt x="2949" y="1240"/>
                    <a:pt x="2475" y="1634"/>
                  </a:cubicBezTo>
                  <a:cubicBezTo>
                    <a:pt x="2386" y="1709"/>
                    <a:pt x="2291" y="1736"/>
                    <a:pt x="2177" y="1715"/>
                  </a:cubicBezTo>
                  <a:cubicBezTo>
                    <a:pt x="1501" y="1591"/>
                    <a:pt x="825" y="1467"/>
                    <a:pt x="1" y="13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485;p34">
              <a:extLst>
                <a:ext uri="{FF2B5EF4-FFF2-40B4-BE49-F238E27FC236}">
                  <a16:creationId xmlns:a16="http://schemas.microsoft.com/office/drawing/2014/main" id="{96A69BDB-01C6-62C7-EF28-1DEA4C046048}"/>
                </a:ext>
              </a:extLst>
            </p:cNvPr>
            <p:cNvSpPr/>
            <p:nvPr/>
          </p:nvSpPr>
          <p:spPr>
            <a:xfrm>
              <a:off x="7532973" y="4577775"/>
              <a:ext cx="121304" cy="48561"/>
            </a:xfrm>
            <a:custGeom>
              <a:avLst/>
              <a:gdLst/>
              <a:ahLst/>
              <a:cxnLst/>
              <a:rect l="l" t="t" r="r" b="b"/>
              <a:pathLst>
                <a:path w="4112" h="1646" extrusionOk="0">
                  <a:moveTo>
                    <a:pt x="1" y="1160"/>
                  </a:moveTo>
                  <a:cubicBezTo>
                    <a:pt x="411" y="773"/>
                    <a:pt x="725" y="510"/>
                    <a:pt x="996" y="209"/>
                  </a:cubicBezTo>
                  <a:cubicBezTo>
                    <a:pt x="1170" y="15"/>
                    <a:pt x="1347" y="1"/>
                    <a:pt x="1571" y="50"/>
                  </a:cubicBezTo>
                  <a:cubicBezTo>
                    <a:pt x="2384" y="227"/>
                    <a:pt x="3198" y="398"/>
                    <a:pt x="4111" y="593"/>
                  </a:cubicBezTo>
                  <a:cubicBezTo>
                    <a:pt x="3722" y="931"/>
                    <a:pt x="3385" y="1219"/>
                    <a:pt x="3055" y="1512"/>
                  </a:cubicBezTo>
                  <a:cubicBezTo>
                    <a:pt x="2903" y="1646"/>
                    <a:pt x="2734" y="1612"/>
                    <a:pt x="2565" y="1584"/>
                  </a:cubicBezTo>
                  <a:cubicBezTo>
                    <a:pt x="1760" y="1452"/>
                    <a:pt x="956" y="1319"/>
                    <a:pt x="1" y="11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486;p34">
              <a:extLst>
                <a:ext uri="{FF2B5EF4-FFF2-40B4-BE49-F238E27FC236}">
                  <a16:creationId xmlns:a16="http://schemas.microsoft.com/office/drawing/2014/main" id="{6D81C3AE-0812-D83E-1034-03A4F4FC6F1B}"/>
                </a:ext>
              </a:extLst>
            </p:cNvPr>
            <p:cNvSpPr/>
            <p:nvPr/>
          </p:nvSpPr>
          <p:spPr>
            <a:xfrm>
              <a:off x="7310307" y="4670915"/>
              <a:ext cx="115640" cy="52219"/>
            </a:xfrm>
            <a:custGeom>
              <a:avLst/>
              <a:gdLst/>
              <a:ahLst/>
              <a:cxnLst/>
              <a:rect l="l" t="t" r="r" b="b"/>
              <a:pathLst>
                <a:path w="3920" h="1770" extrusionOk="0">
                  <a:moveTo>
                    <a:pt x="3919" y="394"/>
                  </a:moveTo>
                  <a:cubicBezTo>
                    <a:pt x="3402" y="859"/>
                    <a:pt x="2976" y="1243"/>
                    <a:pt x="2549" y="1625"/>
                  </a:cubicBezTo>
                  <a:cubicBezTo>
                    <a:pt x="2452" y="1714"/>
                    <a:pt x="2342" y="1770"/>
                    <a:pt x="2200" y="1745"/>
                  </a:cubicBezTo>
                  <a:cubicBezTo>
                    <a:pt x="1506" y="1629"/>
                    <a:pt x="811" y="1515"/>
                    <a:pt x="1" y="1380"/>
                  </a:cubicBezTo>
                  <a:cubicBezTo>
                    <a:pt x="517" y="917"/>
                    <a:pt x="960" y="522"/>
                    <a:pt x="1400" y="125"/>
                  </a:cubicBezTo>
                  <a:cubicBezTo>
                    <a:pt x="1524" y="14"/>
                    <a:pt x="1651" y="1"/>
                    <a:pt x="1815" y="32"/>
                  </a:cubicBezTo>
                  <a:cubicBezTo>
                    <a:pt x="2468" y="155"/>
                    <a:pt x="3124" y="259"/>
                    <a:pt x="3919" y="3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 name="Google Shape;487;p34">
              <a:extLst>
                <a:ext uri="{FF2B5EF4-FFF2-40B4-BE49-F238E27FC236}">
                  <a16:creationId xmlns:a16="http://schemas.microsoft.com/office/drawing/2014/main" id="{6A1F6687-6849-E558-8A66-9F831D309FF5}"/>
                </a:ext>
              </a:extLst>
            </p:cNvPr>
            <p:cNvSpPr/>
            <p:nvPr/>
          </p:nvSpPr>
          <p:spPr>
            <a:xfrm>
              <a:off x="6909077" y="4461919"/>
              <a:ext cx="107970" cy="56232"/>
            </a:xfrm>
            <a:custGeom>
              <a:avLst/>
              <a:gdLst/>
              <a:ahLst/>
              <a:cxnLst/>
              <a:rect l="l" t="t" r="r" b="b"/>
              <a:pathLst>
                <a:path w="3660" h="1906" extrusionOk="0">
                  <a:moveTo>
                    <a:pt x="0" y="1625"/>
                  </a:moveTo>
                  <a:cubicBezTo>
                    <a:pt x="458" y="1159"/>
                    <a:pt x="817" y="764"/>
                    <a:pt x="1208" y="405"/>
                  </a:cubicBezTo>
                  <a:cubicBezTo>
                    <a:pt x="1522" y="119"/>
                    <a:pt x="1887" y="1"/>
                    <a:pt x="2332" y="140"/>
                  </a:cubicBezTo>
                  <a:cubicBezTo>
                    <a:pt x="2755" y="271"/>
                    <a:pt x="3211" y="282"/>
                    <a:pt x="3659" y="453"/>
                  </a:cubicBezTo>
                  <a:cubicBezTo>
                    <a:pt x="3176" y="900"/>
                    <a:pt x="2717" y="1314"/>
                    <a:pt x="2270" y="1742"/>
                  </a:cubicBezTo>
                  <a:cubicBezTo>
                    <a:pt x="2130" y="1877"/>
                    <a:pt x="1982" y="1906"/>
                    <a:pt x="1803" y="1880"/>
                  </a:cubicBezTo>
                  <a:cubicBezTo>
                    <a:pt x="1233" y="1797"/>
                    <a:pt x="662" y="1718"/>
                    <a:pt x="0" y="16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 name="Google Shape;488;p34">
              <a:extLst>
                <a:ext uri="{FF2B5EF4-FFF2-40B4-BE49-F238E27FC236}">
                  <a16:creationId xmlns:a16="http://schemas.microsoft.com/office/drawing/2014/main" id="{C57679FD-0A8C-6828-2C0A-9986DED89DDE}"/>
                </a:ext>
              </a:extLst>
            </p:cNvPr>
            <p:cNvSpPr/>
            <p:nvPr/>
          </p:nvSpPr>
          <p:spPr>
            <a:xfrm>
              <a:off x="7227176" y="4654954"/>
              <a:ext cx="108206" cy="53636"/>
            </a:xfrm>
            <a:custGeom>
              <a:avLst/>
              <a:gdLst/>
              <a:ahLst/>
              <a:cxnLst/>
              <a:rect l="l" t="t" r="r" b="b"/>
              <a:pathLst>
                <a:path w="3668" h="1818" extrusionOk="0">
                  <a:moveTo>
                    <a:pt x="3667" y="412"/>
                  </a:moveTo>
                  <a:cubicBezTo>
                    <a:pt x="3138" y="892"/>
                    <a:pt x="2694" y="1290"/>
                    <a:pt x="2255" y="1696"/>
                  </a:cubicBezTo>
                  <a:cubicBezTo>
                    <a:pt x="2129" y="1813"/>
                    <a:pt x="1988" y="1817"/>
                    <a:pt x="1836" y="1792"/>
                  </a:cubicBezTo>
                  <a:cubicBezTo>
                    <a:pt x="1247" y="1696"/>
                    <a:pt x="658" y="1599"/>
                    <a:pt x="1" y="1492"/>
                  </a:cubicBezTo>
                  <a:cubicBezTo>
                    <a:pt x="372" y="936"/>
                    <a:pt x="854" y="552"/>
                    <a:pt x="1272" y="112"/>
                  </a:cubicBezTo>
                  <a:cubicBezTo>
                    <a:pt x="1377" y="0"/>
                    <a:pt x="1505" y="47"/>
                    <a:pt x="1634" y="70"/>
                  </a:cubicBezTo>
                  <a:cubicBezTo>
                    <a:pt x="2268" y="180"/>
                    <a:pt x="2903" y="285"/>
                    <a:pt x="3667" y="4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 name="Google Shape;489;p34">
              <a:extLst>
                <a:ext uri="{FF2B5EF4-FFF2-40B4-BE49-F238E27FC236}">
                  <a16:creationId xmlns:a16="http://schemas.microsoft.com/office/drawing/2014/main" id="{55117372-1694-9F68-489D-B98D0856BCF0}"/>
                </a:ext>
              </a:extLst>
            </p:cNvPr>
            <p:cNvSpPr/>
            <p:nvPr/>
          </p:nvSpPr>
          <p:spPr>
            <a:xfrm>
              <a:off x="7441375" y="4558835"/>
              <a:ext cx="112896" cy="50066"/>
            </a:xfrm>
            <a:custGeom>
              <a:avLst/>
              <a:gdLst/>
              <a:ahLst/>
              <a:cxnLst/>
              <a:rect l="l" t="t" r="r" b="b"/>
              <a:pathLst>
                <a:path w="3827" h="1697" extrusionOk="0">
                  <a:moveTo>
                    <a:pt x="3827" y="559"/>
                  </a:moveTo>
                  <a:cubicBezTo>
                    <a:pt x="3381" y="919"/>
                    <a:pt x="2983" y="1240"/>
                    <a:pt x="2590" y="1563"/>
                  </a:cubicBezTo>
                  <a:cubicBezTo>
                    <a:pt x="2483" y="1652"/>
                    <a:pt x="2376" y="1696"/>
                    <a:pt x="2238" y="1672"/>
                  </a:cubicBezTo>
                  <a:cubicBezTo>
                    <a:pt x="1509" y="1544"/>
                    <a:pt x="778" y="1421"/>
                    <a:pt x="1" y="1287"/>
                  </a:cubicBezTo>
                  <a:cubicBezTo>
                    <a:pt x="319" y="831"/>
                    <a:pt x="760" y="567"/>
                    <a:pt x="1005" y="137"/>
                  </a:cubicBezTo>
                  <a:cubicBezTo>
                    <a:pt x="1066" y="30"/>
                    <a:pt x="1166" y="0"/>
                    <a:pt x="1279" y="24"/>
                  </a:cubicBezTo>
                  <a:cubicBezTo>
                    <a:pt x="2109" y="196"/>
                    <a:pt x="2955" y="289"/>
                    <a:pt x="3827" y="5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 name="Google Shape;490;p34">
              <a:extLst>
                <a:ext uri="{FF2B5EF4-FFF2-40B4-BE49-F238E27FC236}">
                  <a16:creationId xmlns:a16="http://schemas.microsoft.com/office/drawing/2014/main" id="{FD3DF23E-1394-C682-5BBE-1C544A66F8D8}"/>
                </a:ext>
              </a:extLst>
            </p:cNvPr>
            <p:cNvSpPr/>
            <p:nvPr/>
          </p:nvSpPr>
          <p:spPr>
            <a:xfrm>
              <a:off x="6782109" y="4699149"/>
              <a:ext cx="112071" cy="47440"/>
            </a:xfrm>
            <a:custGeom>
              <a:avLst/>
              <a:gdLst/>
              <a:ahLst/>
              <a:cxnLst/>
              <a:rect l="l" t="t" r="r" b="b"/>
              <a:pathLst>
                <a:path w="3799" h="1608" extrusionOk="0">
                  <a:moveTo>
                    <a:pt x="0" y="1112"/>
                  </a:moveTo>
                  <a:cubicBezTo>
                    <a:pt x="26" y="1013"/>
                    <a:pt x="25" y="987"/>
                    <a:pt x="37" y="972"/>
                  </a:cubicBezTo>
                  <a:cubicBezTo>
                    <a:pt x="924" y="4"/>
                    <a:pt x="924" y="1"/>
                    <a:pt x="2222" y="194"/>
                  </a:cubicBezTo>
                  <a:cubicBezTo>
                    <a:pt x="2728" y="269"/>
                    <a:pt x="3232" y="363"/>
                    <a:pt x="3799" y="459"/>
                  </a:cubicBezTo>
                  <a:cubicBezTo>
                    <a:pt x="3519" y="822"/>
                    <a:pt x="3273" y="1141"/>
                    <a:pt x="3030" y="1462"/>
                  </a:cubicBezTo>
                  <a:cubicBezTo>
                    <a:pt x="2941" y="1576"/>
                    <a:pt x="2831" y="1607"/>
                    <a:pt x="2690" y="1582"/>
                  </a:cubicBezTo>
                  <a:cubicBezTo>
                    <a:pt x="2416" y="1530"/>
                    <a:pt x="2140" y="1491"/>
                    <a:pt x="1865" y="1443"/>
                  </a:cubicBezTo>
                  <a:cubicBezTo>
                    <a:pt x="1254" y="1336"/>
                    <a:pt x="644" y="1227"/>
                    <a:pt x="0" y="11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 name="Google Shape;491;p34">
              <a:extLst>
                <a:ext uri="{FF2B5EF4-FFF2-40B4-BE49-F238E27FC236}">
                  <a16:creationId xmlns:a16="http://schemas.microsoft.com/office/drawing/2014/main" id="{3E01F8C8-02E1-3B6D-A2DD-BD19755747D4}"/>
                </a:ext>
              </a:extLst>
            </p:cNvPr>
            <p:cNvSpPr/>
            <p:nvPr/>
          </p:nvSpPr>
          <p:spPr>
            <a:xfrm>
              <a:off x="7164311" y="4510008"/>
              <a:ext cx="103545" cy="51600"/>
            </a:xfrm>
            <a:custGeom>
              <a:avLst/>
              <a:gdLst/>
              <a:ahLst/>
              <a:cxnLst/>
              <a:rect l="l" t="t" r="r" b="b"/>
              <a:pathLst>
                <a:path w="3510" h="1749" extrusionOk="0">
                  <a:moveTo>
                    <a:pt x="0" y="1266"/>
                  </a:moveTo>
                  <a:cubicBezTo>
                    <a:pt x="265" y="882"/>
                    <a:pt x="660" y="592"/>
                    <a:pt x="869" y="162"/>
                  </a:cubicBezTo>
                  <a:cubicBezTo>
                    <a:pt x="941" y="15"/>
                    <a:pt x="1040" y="1"/>
                    <a:pt x="1181" y="28"/>
                  </a:cubicBezTo>
                  <a:cubicBezTo>
                    <a:pt x="1935" y="177"/>
                    <a:pt x="2690" y="322"/>
                    <a:pt x="3510" y="481"/>
                  </a:cubicBezTo>
                  <a:cubicBezTo>
                    <a:pt x="3164" y="960"/>
                    <a:pt x="2727" y="1265"/>
                    <a:pt x="2374" y="1645"/>
                  </a:cubicBezTo>
                  <a:cubicBezTo>
                    <a:pt x="2277" y="1749"/>
                    <a:pt x="2152" y="1748"/>
                    <a:pt x="2016" y="1723"/>
                  </a:cubicBezTo>
                  <a:cubicBezTo>
                    <a:pt x="1362" y="1604"/>
                    <a:pt x="708" y="1494"/>
                    <a:pt x="53" y="1375"/>
                  </a:cubicBezTo>
                  <a:cubicBezTo>
                    <a:pt x="32" y="1372"/>
                    <a:pt x="21" y="1310"/>
                    <a:pt x="0" y="12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 name="Google Shape;492;p34">
              <a:extLst>
                <a:ext uri="{FF2B5EF4-FFF2-40B4-BE49-F238E27FC236}">
                  <a16:creationId xmlns:a16="http://schemas.microsoft.com/office/drawing/2014/main" id="{3B36D8C4-F185-BB9D-FD42-016C1F520694}"/>
                </a:ext>
              </a:extLst>
            </p:cNvPr>
            <p:cNvSpPr/>
            <p:nvPr/>
          </p:nvSpPr>
          <p:spPr>
            <a:xfrm>
              <a:off x="7055279" y="4626985"/>
              <a:ext cx="102247" cy="57500"/>
            </a:xfrm>
            <a:custGeom>
              <a:avLst/>
              <a:gdLst/>
              <a:ahLst/>
              <a:cxnLst/>
              <a:rect l="l" t="t" r="r" b="b"/>
              <a:pathLst>
                <a:path w="3466" h="1949" extrusionOk="0">
                  <a:moveTo>
                    <a:pt x="3466" y="360"/>
                  </a:moveTo>
                  <a:cubicBezTo>
                    <a:pt x="3232" y="623"/>
                    <a:pt x="3042" y="780"/>
                    <a:pt x="2925" y="979"/>
                  </a:cubicBezTo>
                  <a:cubicBezTo>
                    <a:pt x="2428" y="1824"/>
                    <a:pt x="1714" y="1949"/>
                    <a:pt x="846" y="1668"/>
                  </a:cubicBezTo>
                  <a:cubicBezTo>
                    <a:pt x="608" y="1591"/>
                    <a:pt x="352" y="1574"/>
                    <a:pt x="1" y="1510"/>
                  </a:cubicBezTo>
                  <a:cubicBezTo>
                    <a:pt x="428" y="1014"/>
                    <a:pt x="806" y="583"/>
                    <a:pt x="1173" y="144"/>
                  </a:cubicBezTo>
                  <a:cubicBezTo>
                    <a:pt x="1294" y="1"/>
                    <a:pt x="1443" y="24"/>
                    <a:pt x="1588" y="48"/>
                  </a:cubicBezTo>
                  <a:cubicBezTo>
                    <a:pt x="2178" y="141"/>
                    <a:pt x="2765" y="243"/>
                    <a:pt x="3466" y="3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 name="Google Shape;493;p34">
              <a:extLst>
                <a:ext uri="{FF2B5EF4-FFF2-40B4-BE49-F238E27FC236}">
                  <a16:creationId xmlns:a16="http://schemas.microsoft.com/office/drawing/2014/main" id="{6B4A6561-669B-35AB-F75A-4E8DDA00EAC0}"/>
                </a:ext>
              </a:extLst>
            </p:cNvPr>
            <p:cNvSpPr/>
            <p:nvPr/>
          </p:nvSpPr>
          <p:spPr>
            <a:xfrm>
              <a:off x="7252988" y="4527179"/>
              <a:ext cx="102955" cy="50095"/>
            </a:xfrm>
            <a:custGeom>
              <a:avLst/>
              <a:gdLst/>
              <a:ahLst/>
              <a:cxnLst/>
              <a:rect l="l" t="t" r="r" b="b"/>
              <a:pathLst>
                <a:path w="3490" h="1698" extrusionOk="0">
                  <a:moveTo>
                    <a:pt x="3490" y="419"/>
                  </a:moveTo>
                  <a:cubicBezTo>
                    <a:pt x="3111" y="830"/>
                    <a:pt x="2814" y="1138"/>
                    <a:pt x="2533" y="1460"/>
                  </a:cubicBezTo>
                  <a:cubicBezTo>
                    <a:pt x="2376" y="1641"/>
                    <a:pt x="2217" y="1698"/>
                    <a:pt x="1971" y="1649"/>
                  </a:cubicBezTo>
                  <a:cubicBezTo>
                    <a:pt x="1342" y="1521"/>
                    <a:pt x="706" y="1432"/>
                    <a:pt x="1" y="1316"/>
                  </a:cubicBezTo>
                  <a:cubicBezTo>
                    <a:pt x="290" y="831"/>
                    <a:pt x="700" y="496"/>
                    <a:pt x="1018" y="89"/>
                  </a:cubicBezTo>
                  <a:cubicBezTo>
                    <a:pt x="1086" y="1"/>
                    <a:pt x="1214" y="23"/>
                    <a:pt x="1320" y="42"/>
                  </a:cubicBezTo>
                  <a:cubicBezTo>
                    <a:pt x="2014" y="162"/>
                    <a:pt x="2707" y="283"/>
                    <a:pt x="3490" y="4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 name="Google Shape;494;p34">
              <a:extLst>
                <a:ext uri="{FF2B5EF4-FFF2-40B4-BE49-F238E27FC236}">
                  <a16:creationId xmlns:a16="http://schemas.microsoft.com/office/drawing/2014/main" id="{B271EB4B-8BE8-FE26-252F-4621FE539728}"/>
                </a:ext>
              </a:extLst>
            </p:cNvPr>
            <p:cNvSpPr/>
            <p:nvPr/>
          </p:nvSpPr>
          <p:spPr>
            <a:xfrm>
              <a:off x="6824235" y="4653862"/>
              <a:ext cx="111923" cy="45375"/>
            </a:xfrm>
            <a:custGeom>
              <a:avLst/>
              <a:gdLst/>
              <a:ahLst/>
              <a:cxnLst/>
              <a:rect l="l" t="t" r="r" b="b"/>
              <a:pathLst>
                <a:path w="3794" h="1538" extrusionOk="0">
                  <a:moveTo>
                    <a:pt x="3794" y="472"/>
                  </a:moveTo>
                  <a:cubicBezTo>
                    <a:pt x="3469" y="828"/>
                    <a:pt x="3211" y="1110"/>
                    <a:pt x="2955" y="1392"/>
                  </a:cubicBezTo>
                  <a:cubicBezTo>
                    <a:pt x="2842" y="1516"/>
                    <a:pt x="2710" y="1538"/>
                    <a:pt x="2547" y="1511"/>
                  </a:cubicBezTo>
                  <a:cubicBezTo>
                    <a:pt x="1747" y="1381"/>
                    <a:pt x="944" y="1261"/>
                    <a:pt x="0" y="1115"/>
                  </a:cubicBezTo>
                  <a:cubicBezTo>
                    <a:pt x="374" y="741"/>
                    <a:pt x="673" y="450"/>
                    <a:pt x="963" y="151"/>
                  </a:cubicBezTo>
                  <a:cubicBezTo>
                    <a:pt x="1109" y="0"/>
                    <a:pt x="1275" y="45"/>
                    <a:pt x="1442" y="73"/>
                  </a:cubicBezTo>
                  <a:cubicBezTo>
                    <a:pt x="2185" y="199"/>
                    <a:pt x="2926" y="324"/>
                    <a:pt x="3794" y="4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 name="Google Shape;495;p34">
              <a:extLst>
                <a:ext uri="{FF2B5EF4-FFF2-40B4-BE49-F238E27FC236}">
                  <a16:creationId xmlns:a16="http://schemas.microsoft.com/office/drawing/2014/main" id="{C14BEF2A-1C09-9082-FB15-60E86E4EB304}"/>
                </a:ext>
              </a:extLst>
            </p:cNvPr>
            <p:cNvSpPr/>
            <p:nvPr/>
          </p:nvSpPr>
          <p:spPr>
            <a:xfrm>
              <a:off x="7737378" y="4613621"/>
              <a:ext cx="112218" cy="45404"/>
            </a:xfrm>
            <a:custGeom>
              <a:avLst/>
              <a:gdLst/>
              <a:ahLst/>
              <a:cxnLst/>
              <a:rect l="l" t="t" r="r" b="b"/>
              <a:pathLst>
                <a:path w="3804" h="1539" extrusionOk="0">
                  <a:moveTo>
                    <a:pt x="1" y="1117"/>
                  </a:moveTo>
                  <a:cubicBezTo>
                    <a:pt x="326" y="767"/>
                    <a:pt x="603" y="500"/>
                    <a:pt x="844" y="203"/>
                  </a:cubicBezTo>
                  <a:cubicBezTo>
                    <a:pt x="1008" y="1"/>
                    <a:pt x="1193" y="81"/>
                    <a:pt x="1374" y="103"/>
                  </a:cubicBezTo>
                  <a:cubicBezTo>
                    <a:pt x="2165" y="199"/>
                    <a:pt x="2954" y="305"/>
                    <a:pt x="3803" y="416"/>
                  </a:cubicBezTo>
                  <a:cubicBezTo>
                    <a:pt x="3407" y="858"/>
                    <a:pt x="2925" y="1160"/>
                    <a:pt x="2461" y="1479"/>
                  </a:cubicBezTo>
                  <a:cubicBezTo>
                    <a:pt x="2375" y="1538"/>
                    <a:pt x="2208" y="1502"/>
                    <a:pt x="2084" y="1481"/>
                  </a:cubicBezTo>
                  <a:cubicBezTo>
                    <a:pt x="1426" y="1370"/>
                    <a:pt x="768" y="1253"/>
                    <a:pt x="1" y="1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 name="Google Shape;496;p34">
              <a:extLst>
                <a:ext uri="{FF2B5EF4-FFF2-40B4-BE49-F238E27FC236}">
                  <a16:creationId xmlns:a16="http://schemas.microsoft.com/office/drawing/2014/main" id="{959D1CCE-F2FD-F386-D9FA-866F97859568}"/>
                </a:ext>
              </a:extLst>
            </p:cNvPr>
            <p:cNvSpPr/>
            <p:nvPr/>
          </p:nvSpPr>
          <p:spPr>
            <a:xfrm>
              <a:off x="7083393" y="4494313"/>
              <a:ext cx="95521" cy="53429"/>
            </a:xfrm>
            <a:custGeom>
              <a:avLst/>
              <a:gdLst/>
              <a:ahLst/>
              <a:cxnLst/>
              <a:rect l="l" t="t" r="r" b="b"/>
              <a:pathLst>
                <a:path w="3238" h="1811" extrusionOk="0">
                  <a:moveTo>
                    <a:pt x="3237" y="428"/>
                  </a:moveTo>
                  <a:cubicBezTo>
                    <a:pt x="2981" y="712"/>
                    <a:pt x="2794" y="917"/>
                    <a:pt x="2610" y="1124"/>
                  </a:cubicBezTo>
                  <a:cubicBezTo>
                    <a:pt x="2006" y="1794"/>
                    <a:pt x="2003" y="1810"/>
                    <a:pt x="1147" y="1646"/>
                  </a:cubicBezTo>
                  <a:cubicBezTo>
                    <a:pt x="772" y="1574"/>
                    <a:pt x="372" y="1594"/>
                    <a:pt x="0" y="1398"/>
                  </a:cubicBezTo>
                  <a:cubicBezTo>
                    <a:pt x="360" y="973"/>
                    <a:pt x="713" y="567"/>
                    <a:pt x="1051" y="153"/>
                  </a:cubicBezTo>
                  <a:cubicBezTo>
                    <a:pt x="1174" y="1"/>
                    <a:pt x="1299" y="39"/>
                    <a:pt x="1453" y="72"/>
                  </a:cubicBezTo>
                  <a:cubicBezTo>
                    <a:pt x="2019" y="193"/>
                    <a:pt x="2586" y="299"/>
                    <a:pt x="3237" y="4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 name="Google Shape;497;p34">
              <a:extLst>
                <a:ext uri="{FF2B5EF4-FFF2-40B4-BE49-F238E27FC236}">
                  <a16:creationId xmlns:a16="http://schemas.microsoft.com/office/drawing/2014/main" id="{298BA7AD-D7AB-4AA6-8069-079870C30F3D}"/>
                </a:ext>
              </a:extLst>
            </p:cNvPr>
            <p:cNvSpPr/>
            <p:nvPr/>
          </p:nvSpPr>
          <p:spPr>
            <a:xfrm>
              <a:off x="7641031" y="4598132"/>
              <a:ext cx="112012" cy="44490"/>
            </a:xfrm>
            <a:custGeom>
              <a:avLst/>
              <a:gdLst/>
              <a:ahLst/>
              <a:cxnLst/>
              <a:rect l="l" t="t" r="r" b="b"/>
              <a:pathLst>
                <a:path w="3797" h="1508" extrusionOk="0">
                  <a:moveTo>
                    <a:pt x="0" y="1086"/>
                  </a:moveTo>
                  <a:cubicBezTo>
                    <a:pt x="354" y="717"/>
                    <a:pt x="636" y="429"/>
                    <a:pt x="907" y="131"/>
                  </a:cubicBezTo>
                  <a:cubicBezTo>
                    <a:pt x="1008" y="20"/>
                    <a:pt x="1112" y="1"/>
                    <a:pt x="1250" y="26"/>
                  </a:cubicBezTo>
                  <a:cubicBezTo>
                    <a:pt x="2072" y="185"/>
                    <a:pt x="2896" y="335"/>
                    <a:pt x="3796" y="503"/>
                  </a:cubicBezTo>
                  <a:cubicBezTo>
                    <a:pt x="3371" y="825"/>
                    <a:pt x="2997" y="1098"/>
                    <a:pt x="2634" y="1384"/>
                  </a:cubicBezTo>
                  <a:cubicBezTo>
                    <a:pt x="2475" y="1508"/>
                    <a:pt x="2319" y="1473"/>
                    <a:pt x="2147" y="1443"/>
                  </a:cubicBezTo>
                  <a:cubicBezTo>
                    <a:pt x="1471" y="1324"/>
                    <a:pt x="792" y="1217"/>
                    <a:pt x="0" y="10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 name="Google Shape;498;p34">
              <a:extLst>
                <a:ext uri="{FF2B5EF4-FFF2-40B4-BE49-F238E27FC236}">
                  <a16:creationId xmlns:a16="http://schemas.microsoft.com/office/drawing/2014/main" id="{E078F9D0-21B5-B6AD-09F9-606C027B9A7E}"/>
                </a:ext>
              </a:extLst>
            </p:cNvPr>
            <p:cNvSpPr/>
            <p:nvPr/>
          </p:nvSpPr>
          <p:spPr>
            <a:xfrm>
              <a:off x="6884976" y="4714047"/>
              <a:ext cx="98648" cy="48384"/>
            </a:xfrm>
            <a:custGeom>
              <a:avLst/>
              <a:gdLst/>
              <a:ahLst/>
              <a:cxnLst/>
              <a:rect l="l" t="t" r="r" b="b"/>
              <a:pathLst>
                <a:path w="3344" h="1640" extrusionOk="0">
                  <a:moveTo>
                    <a:pt x="0" y="1200"/>
                  </a:moveTo>
                  <a:cubicBezTo>
                    <a:pt x="28" y="1105"/>
                    <a:pt x="28" y="1081"/>
                    <a:pt x="40" y="1066"/>
                  </a:cubicBezTo>
                  <a:cubicBezTo>
                    <a:pt x="904" y="6"/>
                    <a:pt x="905" y="1"/>
                    <a:pt x="2234" y="257"/>
                  </a:cubicBezTo>
                  <a:cubicBezTo>
                    <a:pt x="2590" y="326"/>
                    <a:pt x="2962" y="315"/>
                    <a:pt x="3343" y="481"/>
                  </a:cubicBezTo>
                  <a:cubicBezTo>
                    <a:pt x="3145" y="890"/>
                    <a:pt x="2793" y="1171"/>
                    <a:pt x="2535" y="1520"/>
                  </a:cubicBezTo>
                  <a:cubicBezTo>
                    <a:pt x="2446" y="1640"/>
                    <a:pt x="2301" y="1585"/>
                    <a:pt x="2174" y="1565"/>
                  </a:cubicBezTo>
                  <a:cubicBezTo>
                    <a:pt x="1963" y="1530"/>
                    <a:pt x="1750" y="1500"/>
                    <a:pt x="1539" y="1464"/>
                  </a:cubicBezTo>
                  <a:cubicBezTo>
                    <a:pt x="1035" y="1379"/>
                    <a:pt x="531" y="1291"/>
                    <a:pt x="0" y="12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 name="Google Shape;499;p34">
              <a:extLst>
                <a:ext uri="{FF2B5EF4-FFF2-40B4-BE49-F238E27FC236}">
                  <a16:creationId xmlns:a16="http://schemas.microsoft.com/office/drawing/2014/main" id="{88CE09B5-2495-2FF5-D982-43ECA5D85625}"/>
                </a:ext>
              </a:extLst>
            </p:cNvPr>
            <p:cNvSpPr/>
            <p:nvPr/>
          </p:nvSpPr>
          <p:spPr>
            <a:xfrm>
              <a:off x="7356946" y="4740452"/>
              <a:ext cx="110035" cy="41422"/>
            </a:xfrm>
            <a:custGeom>
              <a:avLst/>
              <a:gdLst/>
              <a:ahLst/>
              <a:cxnLst/>
              <a:rect l="l" t="t" r="r" b="b"/>
              <a:pathLst>
                <a:path w="3730" h="1404" extrusionOk="0">
                  <a:moveTo>
                    <a:pt x="1" y="982"/>
                  </a:moveTo>
                  <a:cubicBezTo>
                    <a:pt x="890" y="1"/>
                    <a:pt x="890" y="0"/>
                    <a:pt x="2039" y="186"/>
                  </a:cubicBezTo>
                  <a:cubicBezTo>
                    <a:pt x="2507" y="261"/>
                    <a:pt x="2974" y="337"/>
                    <a:pt x="3442" y="414"/>
                  </a:cubicBezTo>
                  <a:cubicBezTo>
                    <a:pt x="3504" y="426"/>
                    <a:pt x="3564" y="454"/>
                    <a:pt x="3729" y="507"/>
                  </a:cubicBezTo>
                  <a:cubicBezTo>
                    <a:pt x="3411" y="791"/>
                    <a:pt x="3131" y="1037"/>
                    <a:pt x="2857" y="1287"/>
                  </a:cubicBezTo>
                  <a:cubicBezTo>
                    <a:pt x="2729" y="1404"/>
                    <a:pt x="2578" y="1390"/>
                    <a:pt x="2430" y="1368"/>
                  </a:cubicBezTo>
                  <a:cubicBezTo>
                    <a:pt x="1643" y="1245"/>
                    <a:pt x="857" y="1118"/>
                    <a:pt x="1" y="9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 name="Google Shape;500;p34">
              <a:extLst>
                <a:ext uri="{FF2B5EF4-FFF2-40B4-BE49-F238E27FC236}">
                  <a16:creationId xmlns:a16="http://schemas.microsoft.com/office/drawing/2014/main" id="{2AA4D522-4CBE-EC40-3FB7-A9CAA5564AAE}"/>
                </a:ext>
              </a:extLst>
            </p:cNvPr>
            <p:cNvSpPr/>
            <p:nvPr/>
          </p:nvSpPr>
          <p:spPr>
            <a:xfrm>
              <a:off x="6738095" y="4639377"/>
              <a:ext cx="98471" cy="44549"/>
            </a:xfrm>
            <a:custGeom>
              <a:avLst/>
              <a:gdLst/>
              <a:ahLst/>
              <a:cxnLst/>
              <a:rect l="l" t="t" r="r" b="b"/>
              <a:pathLst>
                <a:path w="3338" h="1510" extrusionOk="0">
                  <a:moveTo>
                    <a:pt x="3338" y="427"/>
                  </a:moveTo>
                  <a:cubicBezTo>
                    <a:pt x="2998" y="778"/>
                    <a:pt x="2730" y="1051"/>
                    <a:pt x="2467" y="1328"/>
                  </a:cubicBezTo>
                  <a:cubicBezTo>
                    <a:pt x="2358" y="1444"/>
                    <a:pt x="2240" y="1509"/>
                    <a:pt x="2071" y="1479"/>
                  </a:cubicBezTo>
                  <a:cubicBezTo>
                    <a:pt x="1398" y="1356"/>
                    <a:pt x="704" y="1356"/>
                    <a:pt x="0" y="1139"/>
                  </a:cubicBezTo>
                  <a:cubicBezTo>
                    <a:pt x="276" y="725"/>
                    <a:pt x="656" y="445"/>
                    <a:pt x="974" y="109"/>
                  </a:cubicBezTo>
                  <a:cubicBezTo>
                    <a:pt x="1076" y="0"/>
                    <a:pt x="1200" y="8"/>
                    <a:pt x="1333" y="33"/>
                  </a:cubicBezTo>
                  <a:cubicBezTo>
                    <a:pt x="1963" y="158"/>
                    <a:pt x="2592" y="281"/>
                    <a:pt x="3338" y="4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 name="Google Shape;501;p34">
              <a:extLst>
                <a:ext uri="{FF2B5EF4-FFF2-40B4-BE49-F238E27FC236}">
                  <a16:creationId xmlns:a16="http://schemas.microsoft.com/office/drawing/2014/main" id="{3C1923BB-F544-EF4C-0BF4-124E33A9E816}"/>
                </a:ext>
              </a:extLst>
            </p:cNvPr>
            <p:cNvSpPr/>
            <p:nvPr/>
          </p:nvSpPr>
          <p:spPr>
            <a:xfrm>
              <a:off x="6928931" y="4671003"/>
              <a:ext cx="95138" cy="47204"/>
            </a:xfrm>
            <a:custGeom>
              <a:avLst/>
              <a:gdLst/>
              <a:ahLst/>
              <a:cxnLst/>
              <a:rect l="l" t="t" r="r" b="b"/>
              <a:pathLst>
                <a:path w="3225" h="1600" extrusionOk="0">
                  <a:moveTo>
                    <a:pt x="3224" y="369"/>
                  </a:moveTo>
                  <a:cubicBezTo>
                    <a:pt x="3157" y="499"/>
                    <a:pt x="3140" y="538"/>
                    <a:pt x="3118" y="573"/>
                  </a:cubicBezTo>
                  <a:cubicBezTo>
                    <a:pt x="2686" y="1255"/>
                    <a:pt x="2144" y="1599"/>
                    <a:pt x="1298" y="1290"/>
                  </a:cubicBezTo>
                  <a:cubicBezTo>
                    <a:pt x="921" y="1153"/>
                    <a:pt x="494" y="1155"/>
                    <a:pt x="92" y="1093"/>
                  </a:cubicBezTo>
                  <a:cubicBezTo>
                    <a:pt x="77" y="1090"/>
                    <a:pt x="67" y="1061"/>
                    <a:pt x="0" y="965"/>
                  </a:cubicBezTo>
                  <a:cubicBezTo>
                    <a:pt x="257" y="699"/>
                    <a:pt x="531" y="413"/>
                    <a:pt x="805" y="127"/>
                  </a:cubicBezTo>
                  <a:cubicBezTo>
                    <a:pt x="902" y="26"/>
                    <a:pt x="1012" y="1"/>
                    <a:pt x="1155" y="25"/>
                  </a:cubicBezTo>
                  <a:cubicBezTo>
                    <a:pt x="1828" y="143"/>
                    <a:pt x="2504" y="251"/>
                    <a:pt x="3224" y="3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 name="Google Shape;502;p34">
              <a:extLst>
                <a:ext uri="{FF2B5EF4-FFF2-40B4-BE49-F238E27FC236}">
                  <a16:creationId xmlns:a16="http://schemas.microsoft.com/office/drawing/2014/main" id="{EFB835E2-0F5D-5134-87C1-0300345F381A}"/>
                </a:ext>
              </a:extLst>
            </p:cNvPr>
            <p:cNvSpPr/>
            <p:nvPr/>
          </p:nvSpPr>
          <p:spPr>
            <a:xfrm>
              <a:off x="7095458" y="4697526"/>
              <a:ext cx="96435" cy="46525"/>
            </a:xfrm>
            <a:custGeom>
              <a:avLst/>
              <a:gdLst/>
              <a:ahLst/>
              <a:cxnLst/>
              <a:rect l="l" t="t" r="r" b="b"/>
              <a:pathLst>
                <a:path w="3269" h="1577" extrusionOk="0">
                  <a:moveTo>
                    <a:pt x="3269" y="378"/>
                  </a:moveTo>
                  <a:cubicBezTo>
                    <a:pt x="3198" y="502"/>
                    <a:pt x="3180" y="539"/>
                    <a:pt x="3156" y="573"/>
                  </a:cubicBezTo>
                  <a:cubicBezTo>
                    <a:pt x="2670" y="1277"/>
                    <a:pt x="2051" y="1576"/>
                    <a:pt x="1190" y="1279"/>
                  </a:cubicBezTo>
                  <a:cubicBezTo>
                    <a:pt x="854" y="1164"/>
                    <a:pt x="485" y="1150"/>
                    <a:pt x="0" y="1068"/>
                  </a:cubicBezTo>
                  <a:cubicBezTo>
                    <a:pt x="343" y="695"/>
                    <a:pt x="623" y="388"/>
                    <a:pt x="906" y="86"/>
                  </a:cubicBezTo>
                  <a:cubicBezTo>
                    <a:pt x="988" y="0"/>
                    <a:pt x="1094" y="4"/>
                    <a:pt x="1204" y="24"/>
                  </a:cubicBezTo>
                  <a:cubicBezTo>
                    <a:pt x="1457" y="68"/>
                    <a:pt x="1713" y="102"/>
                    <a:pt x="1966" y="146"/>
                  </a:cubicBezTo>
                  <a:cubicBezTo>
                    <a:pt x="2387" y="218"/>
                    <a:pt x="2807" y="296"/>
                    <a:pt x="3269" y="3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 name="Google Shape;503;p34">
              <a:extLst>
                <a:ext uri="{FF2B5EF4-FFF2-40B4-BE49-F238E27FC236}">
                  <a16:creationId xmlns:a16="http://schemas.microsoft.com/office/drawing/2014/main" id="{DDAC5545-60EF-DB43-A376-9C2397C037D4}"/>
                </a:ext>
              </a:extLst>
            </p:cNvPr>
            <p:cNvSpPr/>
            <p:nvPr/>
          </p:nvSpPr>
          <p:spPr>
            <a:xfrm>
              <a:off x="7264582" y="4726320"/>
              <a:ext cx="100801" cy="39681"/>
            </a:xfrm>
            <a:custGeom>
              <a:avLst/>
              <a:gdLst/>
              <a:ahLst/>
              <a:cxnLst/>
              <a:rect l="l" t="t" r="r" b="b"/>
              <a:pathLst>
                <a:path w="3417" h="1345" extrusionOk="0">
                  <a:moveTo>
                    <a:pt x="3417" y="380"/>
                  </a:moveTo>
                  <a:cubicBezTo>
                    <a:pt x="3056" y="723"/>
                    <a:pt x="2783" y="981"/>
                    <a:pt x="2511" y="1239"/>
                  </a:cubicBezTo>
                  <a:cubicBezTo>
                    <a:pt x="2427" y="1319"/>
                    <a:pt x="2325" y="1345"/>
                    <a:pt x="2215" y="1327"/>
                  </a:cubicBezTo>
                  <a:cubicBezTo>
                    <a:pt x="1499" y="1212"/>
                    <a:pt x="784" y="1095"/>
                    <a:pt x="0" y="968"/>
                  </a:cubicBezTo>
                  <a:cubicBezTo>
                    <a:pt x="266" y="594"/>
                    <a:pt x="593" y="390"/>
                    <a:pt x="857" y="126"/>
                  </a:cubicBezTo>
                  <a:cubicBezTo>
                    <a:pt x="978" y="6"/>
                    <a:pt x="1123" y="0"/>
                    <a:pt x="1276" y="26"/>
                  </a:cubicBezTo>
                  <a:cubicBezTo>
                    <a:pt x="1944" y="136"/>
                    <a:pt x="2610" y="247"/>
                    <a:pt x="3417" y="3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 name="Google Shape;504;p34">
              <a:extLst>
                <a:ext uri="{FF2B5EF4-FFF2-40B4-BE49-F238E27FC236}">
                  <a16:creationId xmlns:a16="http://schemas.microsoft.com/office/drawing/2014/main" id="{0319E852-2B09-8661-2568-CC909BB403A2}"/>
                </a:ext>
              </a:extLst>
            </p:cNvPr>
            <p:cNvSpPr/>
            <p:nvPr/>
          </p:nvSpPr>
          <p:spPr>
            <a:xfrm>
              <a:off x="7456391" y="4757652"/>
              <a:ext cx="105846" cy="38796"/>
            </a:xfrm>
            <a:custGeom>
              <a:avLst/>
              <a:gdLst/>
              <a:ahLst/>
              <a:cxnLst/>
              <a:rect l="l" t="t" r="r" b="b"/>
              <a:pathLst>
                <a:path w="3588" h="1315" extrusionOk="0">
                  <a:moveTo>
                    <a:pt x="3588" y="408"/>
                  </a:moveTo>
                  <a:cubicBezTo>
                    <a:pt x="3217" y="723"/>
                    <a:pt x="2925" y="971"/>
                    <a:pt x="2634" y="1220"/>
                  </a:cubicBezTo>
                  <a:cubicBezTo>
                    <a:pt x="2545" y="1297"/>
                    <a:pt x="2442" y="1315"/>
                    <a:pt x="2332" y="1298"/>
                  </a:cubicBezTo>
                  <a:cubicBezTo>
                    <a:pt x="1588" y="1178"/>
                    <a:pt x="847" y="1056"/>
                    <a:pt x="0" y="918"/>
                  </a:cubicBezTo>
                  <a:cubicBezTo>
                    <a:pt x="349" y="616"/>
                    <a:pt x="629" y="386"/>
                    <a:pt x="896" y="140"/>
                  </a:cubicBezTo>
                  <a:cubicBezTo>
                    <a:pt x="1021" y="26"/>
                    <a:pt x="1158" y="0"/>
                    <a:pt x="1312" y="26"/>
                  </a:cubicBezTo>
                  <a:cubicBezTo>
                    <a:pt x="2033" y="145"/>
                    <a:pt x="2754" y="268"/>
                    <a:pt x="3588" y="4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 name="Google Shape;505;p34">
              <a:extLst>
                <a:ext uri="{FF2B5EF4-FFF2-40B4-BE49-F238E27FC236}">
                  <a16:creationId xmlns:a16="http://schemas.microsoft.com/office/drawing/2014/main" id="{6AFF5415-FA56-3053-0C7C-72F683CB88B2}"/>
                </a:ext>
              </a:extLst>
            </p:cNvPr>
            <p:cNvSpPr/>
            <p:nvPr/>
          </p:nvSpPr>
          <p:spPr>
            <a:xfrm>
              <a:off x="7405975" y="4799516"/>
              <a:ext cx="105256" cy="39828"/>
            </a:xfrm>
            <a:custGeom>
              <a:avLst/>
              <a:gdLst/>
              <a:ahLst/>
              <a:cxnLst/>
              <a:rect l="l" t="t" r="r" b="b"/>
              <a:pathLst>
                <a:path w="3568" h="1350" extrusionOk="0">
                  <a:moveTo>
                    <a:pt x="3568" y="395"/>
                  </a:moveTo>
                  <a:cubicBezTo>
                    <a:pt x="3069" y="1153"/>
                    <a:pt x="2462" y="1349"/>
                    <a:pt x="1690" y="1149"/>
                  </a:cubicBezTo>
                  <a:cubicBezTo>
                    <a:pt x="1171" y="1013"/>
                    <a:pt x="619" y="1058"/>
                    <a:pt x="1" y="880"/>
                  </a:cubicBezTo>
                  <a:cubicBezTo>
                    <a:pt x="360" y="592"/>
                    <a:pt x="671" y="343"/>
                    <a:pt x="983" y="92"/>
                  </a:cubicBezTo>
                  <a:cubicBezTo>
                    <a:pt x="1096" y="1"/>
                    <a:pt x="1226" y="13"/>
                    <a:pt x="1353" y="34"/>
                  </a:cubicBezTo>
                  <a:cubicBezTo>
                    <a:pt x="2074" y="148"/>
                    <a:pt x="2795" y="268"/>
                    <a:pt x="3568" y="3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 name="Google Shape;506;p34">
              <a:extLst>
                <a:ext uri="{FF2B5EF4-FFF2-40B4-BE49-F238E27FC236}">
                  <a16:creationId xmlns:a16="http://schemas.microsoft.com/office/drawing/2014/main" id="{F1DA66F1-6B1F-30E6-5398-82E28F170481}"/>
                </a:ext>
              </a:extLst>
            </p:cNvPr>
            <p:cNvSpPr/>
            <p:nvPr/>
          </p:nvSpPr>
          <p:spPr>
            <a:xfrm>
              <a:off x="6709569" y="4685990"/>
              <a:ext cx="81302" cy="42602"/>
            </a:xfrm>
            <a:custGeom>
              <a:avLst/>
              <a:gdLst/>
              <a:ahLst/>
              <a:cxnLst/>
              <a:rect l="l" t="t" r="r" b="b"/>
              <a:pathLst>
                <a:path w="2756" h="1444" extrusionOk="0">
                  <a:moveTo>
                    <a:pt x="2755" y="367"/>
                  </a:moveTo>
                  <a:cubicBezTo>
                    <a:pt x="2723" y="534"/>
                    <a:pt x="2615" y="616"/>
                    <a:pt x="2522" y="698"/>
                  </a:cubicBezTo>
                  <a:cubicBezTo>
                    <a:pt x="2253" y="935"/>
                    <a:pt x="2100" y="1367"/>
                    <a:pt x="1729" y="1401"/>
                  </a:cubicBezTo>
                  <a:cubicBezTo>
                    <a:pt x="1262" y="1444"/>
                    <a:pt x="799" y="1262"/>
                    <a:pt x="359" y="1101"/>
                  </a:cubicBezTo>
                  <a:cubicBezTo>
                    <a:pt x="51" y="987"/>
                    <a:pt x="1" y="783"/>
                    <a:pt x="144" y="478"/>
                  </a:cubicBezTo>
                  <a:cubicBezTo>
                    <a:pt x="330" y="82"/>
                    <a:pt x="493" y="1"/>
                    <a:pt x="939" y="50"/>
                  </a:cubicBezTo>
                  <a:cubicBezTo>
                    <a:pt x="1551" y="118"/>
                    <a:pt x="2165" y="179"/>
                    <a:pt x="2755" y="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 name="Google Shape;507;p34">
              <a:extLst>
                <a:ext uri="{FF2B5EF4-FFF2-40B4-BE49-F238E27FC236}">
                  <a16:creationId xmlns:a16="http://schemas.microsoft.com/office/drawing/2014/main" id="{1294B8CD-3202-0352-38BA-871358B74F3D}"/>
                </a:ext>
              </a:extLst>
            </p:cNvPr>
            <p:cNvSpPr/>
            <p:nvPr/>
          </p:nvSpPr>
          <p:spPr>
            <a:xfrm>
              <a:off x="7552620" y="4773141"/>
              <a:ext cx="102837" cy="38855"/>
            </a:xfrm>
            <a:custGeom>
              <a:avLst/>
              <a:gdLst/>
              <a:ahLst/>
              <a:cxnLst/>
              <a:rect l="l" t="t" r="r" b="b"/>
              <a:pathLst>
                <a:path w="3486" h="1317" extrusionOk="0">
                  <a:moveTo>
                    <a:pt x="1" y="898"/>
                  </a:moveTo>
                  <a:cubicBezTo>
                    <a:pt x="361" y="603"/>
                    <a:pt x="639" y="376"/>
                    <a:pt x="916" y="146"/>
                  </a:cubicBezTo>
                  <a:cubicBezTo>
                    <a:pt x="1018" y="62"/>
                    <a:pt x="1130" y="1"/>
                    <a:pt x="1268" y="23"/>
                  </a:cubicBezTo>
                  <a:cubicBezTo>
                    <a:pt x="1960" y="135"/>
                    <a:pt x="2652" y="248"/>
                    <a:pt x="3486" y="384"/>
                  </a:cubicBezTo>
                  <a:cubicBezTo>
                    <a:pt x="3078" y="708"/>
                    <a:pt x="2768" y="952"/>
                    <a:pt x="2459" y="1200"/>
                  </a:cubicBezTo>
                  <a:cubicBezTo>
                    <a:pt x="2373" y="1268"/>
                    <a:pt x="2283" y="1316"/>
                    <a:pt x="2167" y="1295"/>
                  </a:cubicBezTo>
                  <a:cubicBezTo>
                    <a:pt x="1480" y="1169"/>
                    <a:pt x="793" y="1042"/>
                    <a:pt x="1" y="8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 name="Google Shape;508;p34">
              <a:extLst>
                <a:ext uri="{FF2B5EF4-FFF2-40B4-BE49-F238E27FC236}">
                  <a16:creationId xmlns:a16="http://schemas.microsoft.com/office/drawing/2014/main" id="{1A86C6B5-98C2-D17E-5839-DFCB9E947864}"/>
                </a:ext>
              </a:extLst>
            </p:cNvPr>
            <p:cNvSpPr/>
            <p:nvPr/>
          </p:nvSpPr>
          <p:spPr>
            <a:xfrm>
              <a:off x="7018965" y="4684604"/>
              <a:ext cx="87379" cy="41628"/>
            </a:xfrm>
            <a:custGeom>
              <a:avLst/>
              <a:gdLst/>
              <a:ahLst/>
              <a:cxnLst/>
              <a:rect l="l" t="t" r="r" b="b"/>
              <a:pathLst>
                <a:path w="2962" h="1411" extrusionOk="0">
                  <a:moveTo>
                    <a:pt x="0" y="1086"/>
                  </a:moveTo>
                  <a:cubicBezTo>
                    <a:pt x="20" y="993"/>
                    <a:pt x="18" y="967"/>
                    <a:pt x="30" y="951"/>
                  </a:cubicBezTo>
                  <a:cubicBezTo>
                    <a:pt x="766" y="3"/>
                    <a:pt x="766" y="1"/>
                    <a:pt x="1930" y="166"/>
                  </a:cubicBezTo>
                  <a:cubicBezTo>
                    <a:pt x="2241" y="211"/>
                    <a:pt x="2550" y="275"/>
                    <a:pt x="2962" y="347"/>
                  </a:cubicBezTo>
                  <a:cubicBezTo>
                    <a:pt x="2662" y="691"/>
                    <a:pt x="2415" y="978"/>
                    <a:pt x="2163" y="1262"/>
                  </a:cubicBezTo>
                  <a:cubicBezTo>
                    <a:pt x="2073" y="1363"/>
                    <a:pt x="1963" y="1411"/>
                    <a:pt x="1817" y="1386"/>
                  </a:cubicBezTo>
                  <a:cubicBezTo>
                    <a:pt x="1226" y="1285"/>
                    <a:pt x="633" y="1190"/>
                    <a:pt x="0" y="10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 name="Google Shape;509;p34">
              <a:extLst>
                <a:ext uri="{FF2B5EF4-FFF2-40B4-BE49-F238E27FC236}">
                  <a16:creationId xmlns:a16="http://schemas.microsoft.com/office/drawing/2014/main" id="{2EFE9BC3-F3A1-CB28-C201-56EA3E18E2FD}"/>
                </a:ext>
              </a:extLst>
            </p:cNvPr>
            <p:cNvSpPr/>
            <p:nvPr/>
          </p:nvSpPr>
          <p:spPr>
            <a:xfrm>
              <a:off x="7181628" y="4711805"/>
              <a:ext cx="92601" cy="40064"/>
            </a:xfrm>
            <a:custGeom>
              <a:avLst/>
              <a:gdLst/>
              <a:ahLst/>
              <a:cxnLst/>
              <a:rect l="l" t="t" r="r" b="b"/>
              <a:pathLst>
                <a:path w="3139" h="1358" extrusionOk="0">
                  <a:moveTo>
                    <a:pt x="3138" y="363"/>
                  </a:moveTo>
                  <a:cubicBezTo>
                    <a:pt x="2757" y="711"/>
                    <a:pt x="2467" y="981"/>
                    <a:pt x="2172" y="1244"/>
                  </a:cubicBezTo>
                  <a:cubicBezTo>
                    <a:pt x="2046" y="1358"/>
                    <a:pt x="1889" y="1327"/>
                    <a:pt x="1741" y="1305"/>
                  </a:cubicBezTo>
                  <a:cubicBezTo>
                    <a:pt x="1193" y="1222"/>
                    <a:pt x="644" y="1131"/>
                    <a:pt x="1" y="1030"/>
                  </a:cubicBezTo>
                  <a:cubicBezTo>
                    <a:pt x="318" y="707"/>
                    <a:pt x="588" y="442"/>
                    <a:pt x="849" y="167"/>
                  </a:cubicBezTo>
                  <a:cubicBezTo>
                    <a:pt x="964" y="47"/>
                    <a:pt x="1091" y="1"/>
                    <a:pt x="1250" y="28"/>
                  </a:cubicBezTo>
                  <a:cubicBezTo>
                    <a:pt x="1833" y="132"/>
                    <a:pt x="2415" y="235"/>
                    <a:pt x="3138" y="3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 name="Google Shape;510;p34">
              <a:extLst>
                <a:ext uri="{FF2B5EF4-FFF2-40B4-BE49-F238E27FC236}">
                  <a16:creationId xmlns:a16="http://schemas.microsoft.com/office/drawing/2014/main" id="{F1F323CB-B7C7-8B94-BB61-C48008E78A2B}"/>
                </a:ext>
              </a:extLst>
            </p:cNvPr>
            <p:cNvSpPr/>
            <p:nvPr/>
          </p:nvSpPr>
          <p:spPr>
            <a:xfrm>
              <a:off x="7506954" y="4814769"/>
              <a:ext cx="94872" cy="34872"/>
            </a:xfrm>
            <a:custGeom>
              <a:avLst/>
              <a:gdLst/>
              <a:ahLst/>
              <a:cxnLst/>
              <a:rect l="l" t="t" r="r" b="b"/>
              <a:pathLst>
                <a:path w="3216" h="1182" extrusionOk="0">
                  <a:moveTo>
                    <a:pt x="3216" y="343"/>
                  </a:moveTo>
                  <a:cubicBezTo>
                    <a:pt x="2673" y="875"/>
                    <a:pt x="2162" y="1182"/>
                    <a:pt x="1488" y="1038"/>
                  </a:cubicBezTo>
                  <a:cubicBezTo>
                    <a:pt x="1008" y="938"/>
                    <a:pt x="507" y="959"/>
                    <a:pt x="0" y="792"/>
                  </a:cubicBezTo>
                  <a:cubicBezTo>
                    <a:pt x="184" y="515"/>
                    <a:pt x="471" y="395"/>
                    <a:pt x="669" y="185"/>
                  </a:cubicBezTo>
                  <a:cubicBezTo>
                    <a:pt x="840" y="4"/>
                    <a:pt x="1043" y="1"/>
                    <a:pt x="1262" y="36"/>
                  </a:cubicBezTo>
                  <a:cubicBezTo>
                    <a:pt x="1872" y="132"/>
                    <a:pt x="2482" y="228"/>
                    <a:pt x="3216" y="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71" name="Google Shape;511;p34">
            <a:extLst>
              <a:ext uri="{FF2B5EF4-FFF2-40B4-BE49-F238E27FC236}">
                <a16:creationId xmlns:a16="http://schemas.microsoft.com/office/drawing/2014/main" id="{ADC69644-B3D1-415A-A85B-F27CE30D8CA2}"/>
              </a:ext>
            </a:extLst>
          </p:cNvPr>
          <p:cNvGrpSpPr/>
          <p:nvPr/>
        </p:nvGrpSpPr>
        <p:grpSpPr>
          <a:xfrm>
            <a:off x="10288404" y="1505233"/>
            <a:ext cx="890017" cy="1100216"/>
            <a:chOff x="6874218" y="337076"/>
            <a:chExt cx="890017" cy="1100216"/>
          </a:xfrm>
        </p:grpSpPr>
        <p:sp>
          <p:nvSpPr>
            <p:cNvPr id="72" name="Google Shape;512;p34">
              <a:extLst>
                <a:ext uri="{FF2B5EF4-FFF2-40B4-BE49-F238E27FC236}">
                  <a16:creationId xmlns:a16="http://schemas.microsoft.com/office/drawing/2014/main" id="{43D71A85-4AB5-3007-3ECE-608D65BA2D0B}"/>
                </a:ext>
              </a:extLst>
            </p:cNvPr>
            <p:cNvSpPr/>
            <p:nvPr/>
          </p:nvSpPr>
          <p:spPr>
            <a:xfrm rot="984614">
              <a:off x="6976935" y="531531"/>
              <a:ext cx="684582" cy="825881"/>
            </a:xfrm>
            <a:custGeom>
              <a:avLst/>
              <a:gdLst/>
              <a:ahLst/>
              <a:cxnLst/>
              <a:rect l="l" t="t" r="r" b="b"/>
              <a:pathLst>
                <a:path w="23372" h="28196" extrusionOk="0">
                  <a:moveTo>
                    <a:pt x="17570" y="13913"/>
                  </a:moveTo>
                  <a:cubicBezTo>
                    <a:pt x="18365" y="13785"/>
                    <a:pt x="19112" y="13773"/>
                    <a:pt x="19856" y="13971"/>
                  </a:cubicBezTo>
                  <a:cubicBezTo>
                    <a:pt x="22385" y="14639"/>
                    <a:pt x="23371" y="17375"/>
                    <a:pt x="21847" y="19514"/>
                  </a:cubicBezTo>
                  <a:cubicBezTo>
                    <a:pt x="20436" y="21497"/>
                    <a:pt x="17731" y="22395"/>
                    <a:pt x="15413" y="21651"/>
                  </a:cubicBezTo>
                  <a:cubicBezTo>
                    <a:pt x="15397" y="21646"/>
                    <a:pt x="15374" y="21664"/>
                    <a:pt x="15314" y="21688"/>
                  </a:cubicBezTo>
                  <a:cubicBezTo>
                    <a:pt x="15171" y="21898"/>
                    <a:pt x="15157" y="22186"/>
                    <a:pt x="15087" y="22450"/>
                  </a:cubicBezTo>
                  <a:cubicBezTo>
                    <a:pt x="14776" y="23618"/>
                    <a:pt x="14468" y="24786"/>
                    <a:pt x="14179" y="25960"/>
                  </a:cubicBezTo>
                  <a:cubicBezTo>
                    <a:pt x="13966" y="26824"/>
                    <a:pt x="13450" y="27271"/>
                    <a:pt x="12574" y="27517"/>
                  </a:cubicBezTo>
                  <a:cubicBezTo>
                    <a:pt x="10162" y="28196"/>
                    <a:pt x="7754" y="28146"/>
                    <a:pt x="5324" y="27708"/>
                  </a:cubicBezTo>
                  <a:cubicBezTo>
                    <a:pt x="5093" y="27666"/>
                    <a:pt x="4869" y="27581"/>
                    <a:pt x="4641" y="27511"/>
                  </a:cubicBezTo>
                  <a:cubicBezTo>
                    <a:pt x="3928" y="27288"/>
                    <a:pt x="3478" y="26822"/>
                    <a:pt x="3257" y="26100"/>
                  </a:cubicBezTo>
                  <a:cubicBezTo>
                    <a:pt x="2661" y="24161"/>
                    <a:pt x="2060" y="22223"/>
                    <a:pt x="1534" y="20265"/>
                  </a:cubicBezTo>
                  <a:cubicBezTo>
                    <a:pt x="1036" y="18409"/>
                    <a:pt x="538" y="16552"/>
                    <a:pt x="239" y="14651"/>
                  </a:cubicBezTo>
                  <a:cubicBezTo>
                    <a:pt x="1" y="13138"/>
                    <a:pt x="124" y="12404"/>
                    <a:pt x="1914" y="11606"/>
                  </a:cubicBezTo>
                  <a:cubicBezTo>
                    <a:pt x="2973" y="11134"/>
                    <a:pt x="4124" y="11041"/>
                    <a:pt x="5256" y="10881"/>
                  </a:cubicBezTo>
                  <a:cubicBezTo>
                    <a:pt x="5488" y="10847"/>
                    <a:pt x="5730" y="10868"/>
                    <a:pt x="5979" y="10746"/>
                  </a:cubicBezTo>
                  <a:cubicBezTo>
                    <a:pt x="5905" y="10225"/>
                    <a:pt x="5740" y="9714"/>
                    <a:pt x="5746" y="9173"/>
                  </a:cubicBezTo>
                  <a:cubicBezTo>
                    <a:pt x="5754" y="8308"/>
                    <a:pt x="5949" y="7506"/>
                    <a:pt x="6447" y="6789"/>
                  </a:cubicBezTo>
                  <a:cubicBezTo>
                    <a:pt x="6706" y="6416"/>
                    <a:pt x="6951" y="6035"/>
                    <a:pt x="7222" y="5671"/>
                  </a:cubicBezTo>
                  <a:cubicBezTo>
                    <a:pt x="8163" y="4402"/>
                    <a:pt x="8231" y="3052"/>
                    <a:pt x="7605" y="1638"/>
                  </a:cubicBezTo>
                  <a:cubicBezTo>
                    <a:pt x="7448" y="1282"/>
                    <a:pt x="7273" y="936"/>
                    <a:pt x="7104" y="586"/>
                  </a:cubicBezTo>
                  <a:cubicBezTo>
                    <a:pt x="7037" y="446"/>
                    <a:pt x="6966" y="292"/>
                    <a:pt x="7069" y="159"/>
                  </a:cubicBezTo>
                  <a:cubicBezTo>
                    <a:pt x="7190" y="0"/>
                    <a:pt x="7375" y="29"/>
                    <a:pt x="7546" y="80"/>
                  </a:cubicBezTo>
                  <a:cubicBezTo>
                    <a:pt x="7689" y="124"/>
                    <a:pt x="7839" y="160"/>
                    <a:pt x="7971" y="227"/>
                  </a:cubicBezTo>
                  <a:cubicBezTo>
                    <a:pt x="9794" y="1143"/>
                    <a:pt x="10823" y="2622"/>
                    <a:pt x="11045" y="4644"/>
                  </a:cubicBezTo>
                  <a:cubicBezTo>
                    <a:pt x="11193" y="5982"/>
                    <a:pt x="11046" y="7268"/>
                    <a:pt x="10284" y="8437"/>
                  </a:cubicBezTo>
                  <a:cubicBezTo>
                    <a:pt x="9939" y="8966"/>
                    <a:pt x="9745" y="9559"/>
                    <a:pt x="9718" y="10205"/>
                  </a:cubicBezTo>
                  <a:cubicBezTo>
                    <a:pt x="9706" y="10516"/>
                    <a:pt x="9778" y="10624"/>
                    <a:pt x="10100" y="10617"/>
                  </a:cubicBezTo>
                  <a:cubicBezTo>
                    <a:pt x="11179" y="10594"/>
                    <a:pt x="12258" y="10648"/>
                    <a:pt x="13336" y="10735"/>
                  </a:cubicBezTo>
                  <a:cubicBezTo>
                    <a:pt x="14374" y="10819"/>
                    <a:pt x="15391" y="10996"/>
                    <a:pt x="16392" y="11264"/>
                  </a:cubicBezTo>
                  <a:cubicBezTo>
                    <a:pt x="17387" y="11531"/>
                    <a:pt x="17776" y="12168"/>
                    <a:pt x="17611" y="13207"/>
                  </a:cubicBezTo>
                  <a:cubicBezTo>
                    <a:pt x="17578" y="13415"/>
                    <a:pt x="17520" y="13624"/>
                    <a:pt x="17570" y="139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 name="Google Shape;513;p34">
              <a:extLst>
                <a:ext uri="{FF2B5EF4-FFF2-40B4-BE49-F238E27FC236}">
                  <a16:creationId xmlns:a16="http://schemas.microsoft.com/office/drawing/2014/main" id="{D4D17BA3-D15A-C29F-1D7D-5015BD129A80}"/>
                </a:ext>
              </a:extLst>
            </p:cNvPr>
            <p:cNvSpPr/>
            <p:nvPr/>
          </p:nvSpPr>
          <p:spPr>
            <a:xfrm rot="984614">
              <a:off x="7151518" y="350713"/>
              <a:ext cx="138691" cy="292321"/>
            </a:xfrm>
            <a:custGeom>
              <a:avLst/>
              <a:gdLst/>
              <a:ahLst/>
              <a:cxnLst/>
              <a:rect l="l" t="t" r="r" b="b"/>
              <a:pathLst>
                <a:path w="4735" h="9980" extrusionOk="0">
                  <a:moveTo>
                    <a:pt x="3796" y="9980"/>
                  </a:moveTo>
                  <a:cubicBezTo>
                    <a:pt x="3609" y="9892"/>
                    <a:pt x="3565" y="9790"/>
                    <a:pt x="3536" y="9687"/>
                  </a:cubicBezTo>
                  <a:cubicBezTo>
                    <a:pt x="3287" y="8805"/>
                    <a:pt x="2680" y="8212"/>
                    <a:pt x="1967" y="7692"/>
                  </a:cubicBezTo>
                  <a:cubicBezTo>
                    <a:pt x="899" y="6911"/>
                    <a:pt x="259" y="5848"/>
                    <a:pt x="137" y="4539"/>
                  </a:cubicBezTo>
                  <a:cubicBezTo>
                    <a:pt x="1" y="3083"/>
                    <a:pt x="361" y="1715"/>
                    <a:pt x="1117" y="459"/>
                  </a:cubicBezTo>
                  <a:cubicBezTo>
                    <a:pt x="1161" y="385"/>
                    <a:pt x="1215" y="317"/>
                    <a:pt x="1272" y="251"/>
                  </a:cubicBezTo>
                  <a:cubicBezTo>
                    <a:pt x="1387" y="116"/>
                    <a:pt x="1520" y="0"/>
                    <a:pt x="1716" y="49"/>
                  </a:cubicBezTo>
                  <a:cubicBezTo>
                    <a:pt x="1953" y="109"/>
                    <a:pt x="1985" y="311"/>
                    <a:pt x="1990" y="508"/>
                  </a:cubicBezTo>
                  <a:cubicBezTo>
                    <a:pt x="2002" y="1158"/>
                    <a:pt x="2082" y="1799"/>
                    <a:pt x="2214" y="2434"/>
                  </a:cubicBezTo>
                  <a:cubicBezTo>
                    <a:pt x="2402" y="3335"/>
                    <a:pt x="2769" y="4155"/>
                    <a:pt x="3310" y="4900"/>
                  </a:cubicBezTo>
                  <a:cubicBezTo>
                    <a:pt x="3628" y="5336"/>
                    <a:pt x="3946" y="5779"/>
                    <a:pt x="4162" y="6273"/>
                  </a:cubicBezTo>
                  <a:cubicBezTo>
                    <a:pt x="4735" y="7572"/>
                    <a:pt x="4710" y="8819"/>
                    <a:pt x="3796" y="99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 name="Google Shape;514;p34">
              <a:extLst>
                <a:ext uri="{FF2B5EF4-FFF2-40B4-BE49-F238E27FC236}">
                  <a16:creationId xmlns:a16="http://schemas.microsoft.com/office/drawing/2014/main" id="{772A5E18-BA86-9332-10F8-4C5FC442C251}"/>
                </a:ext>
              </a:extLst>
            </p:cNvPr>
            <p:cNvSpPr/>
            <p:nvPr/>
          </p:nvSpPr>
          <p:spPr>
            <a:xfrm rot="984614">
              <a:off x="6949454" y="915382"/>
              <a:ext cx="459952" cy="387838"/>
            </a:xfrm>
            <a:custGeom>
              <a:avLst/>
              <a:gdLst/>
              <a:ahLst/>
              <a:cxnLst/>
              <a:rect l="l" t="t" r="r" b="b"/>
              <a:pathLst>
                <a:path w="15703" h="13241" extrusionOk="0">
                  <a:moveTo>
                    <a:pt x="15629" y="72"/>
                  </a:moveTo>
                  <a:cubicBezTo>
                    <a:pt x="15702" y="254"/>
                    <a:pt x="15590" y="406"/>
                    <a:pt x="15539" y="562"/>
                  </a:cubicBezTo>
                  <a:cubicBezTo>
                    <a:pt x="14514" y="3748"/>
                    <a:pt x="13624" y="6969"/>
                    <a:pt x="12936" y="10245"/>
                  </a:cubicBezTo>
                  <a:cubicBezTo>
                    <a:pt x="12826" y="10771"/>
                    <a:pt x="12656" y="11286"/>
                    <a:pt x="12515" y="11806"/>
                  </a:cubicBezTo>
                  <a:cubicBezTo>
                    <a:pt x="12414" y="12172"/>
                    <a:pt x="12181" y="12367"/>
                    <a:pt x="11808" y="12477"/>
                  </a:cubicBezTo>
                  <a:cubicBezTo>
                    <a:pt x="9438" y="13172"/>
                    <a:pt x="7048" y="13240"/>
                    <a:pt x="4634" y="12751"/>
                  </a:cubicBezTo>
                  <a:cubicBezTo>
                    <a:pt x="4404" y="12704"/>
                    <a:pt x="4176" y="12635"/>
                    <a:pt x="3951" y="12560"/>
                  </a:cubicBezTo>
                  <a:cubicBezTo>
                    <a:pt x="3535" y="12420"/>
                    <a:pt x="3257" y="12146"/>
                    <a:pt x="3126" y="11719"/>
                  </a:cubicBezTo>
                  <a:cubicBezTo>
                    <a:pt x="2926" y="11058"/>
                    <a:pt x="2710" y="10402"/>
                    <a:pt x="2503" y="9743"/>
                  </a:cubicBezTo>
                  <a:cubicBezTo>
                    <a:pt x="1562" y="6760"/>
                    <a:pt x="819" y="3720"/>
                    <a:pt x="24" y="695"/>
                  </a:cubicBezTo>
                  <a:cubicBezTo>
                    <a:pt x="9" y="636"/>
                    <a:pt x="10" y="571"/>
                    <a:pt x="0" y="467"/>
                  </a:cubicBezTo>
                  <a:cubicBezTo>
                    <a:pt x="1728" y="1230"/>
                    <a:pt x="3542" y="1310"/>
                    <a:pt x="5364" y="1328"/>
                  </a:cubicBezTo>
                  <a:cubicBezTo>
                    <a:pt x="7655" y="1350"/>
                    <a:pt x="9942" y="1271"/>
                    <a:pt x="12212" y="941"/>
                  </a:cubicBezTo>
                  <a:cubicBezTo>
                    <a:pt x="13282" y="786"/>
                    <a:pt x="14326" y="521"/>
                    <a:pt x="15337" y="135"/>
                  </a:cubicBezTo>
                  <a:cubicBezTo>
                    <a:pt x="15427" y="100"/>
                    <a:pt x="15509" y="1"/>
                    <a:pt x="15629"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 name="Google Shape;515;p34">
              <a:extLst>
                <a:ext uri="{FF2B5EF4-FFF2-40B4-BE49-F238E27FC236}">
                  <a16:creationId xmlns:a16="http://schemas.microsoft.com/office/drawing/2014/main" id="{72A99F8C-AAD3-F652-8E83-093493A5756C}"/>
                </a:ext>
              </a:extLst>
            </p:cNvPr>
            <p:cNvSpPr/>
            <p:nvPr/>
          </p:nvSpPr>
          <p:spPr>
            <a:xfrm rot="984614">
              <a:off x="7218942" y="533236"/>
              <a:ext cx="135264" cy="372578"/>
            </a:xfrm>
            <a:custGeom>
              <a:avLst/>
              <a:gdLst/>
              <a:ahLst/>
              <a:cxnLst/>
              <a:rect l="l" t="t" r="r" b="b"/>
              <a:pathLst>
                <a:path w="4618" h="12720" extrusionOk="0">
                  <a:moveTo>
                    <a:pt x="3951" y="12720"/>
                  </a:moveTo>
                  <a:cubicBezTo>
                    <a:pt x="2796" y="12208"/>
                    <a:pt x="1686" y="11637"/>
                    <a:pt x="920" y="10606"/>
                  </a:cubicBezTo>
                  <a:cubicBezTo>
                    <a:pt x="1" y="9368"/>
                    <a:pt x="26" y="8036"/>
                    <a:pt x="663" y="6695"/>
                  </a:cubicBezTo>
                  <a:cubicBezTo>
                    <a:pt x="865" y="6269"/>
                    <a:pt x="1146" y="5877"/>
                    <a:pt x="1427" y="5495"/>
                  </a:cubicBezTo>
                  <a:cubicBezTo>
                    <a:pt x="2298" y="4312"/>
                    <a:pt x="2490" y="3031"/>
                    <a:pt x="2046" y="1637"/>
                  </a:cubicBezTo>
                  <a:cubicBezTo>
                    <a:pt x="1872" y="1088"/>
                    <a:pt x="1643" y="560"/>
                    <a:pt x="1389" y="0"/>
                  </a:cubicBezTo>
                  <a:cubicBezTo>
                    <a:pt x="2626" y="418"/>
                    <a:pt x="3564" y="1359"/>
                    <a:pt x="3998" y="2538"/>
                  </a:cubicBezTo>
                  <a:cubicBezTo>
                    <a:pt x="4618" y="4231"/>
                    <a:pt x="4586" y="5872"/>
                    <a:pt x="3676" y="7465"/>
                  </a:cubicBezTo>
                  <a:cubicBezTo>
                    <a:pt x="3505" y="7763"/>
                    <a:pt x="3373" y="8085"/>
                    <a:pt x="3243" y="8403"/>
                  </a:cubicBezTo>
                  <a:cubicBezTo>
                    <a:pt x="2901" y="9235"/>
                    <a:pt x="2873" y="10077"/>
                    <a:pt x="3178" y="10928"/>
                  </a:cubicBezTo>
                  <a:cubicBezTo>
                    <a:pt x="3394" y="11536"/>
                    <a:pt x="3580" y="12156"/>
                    <a:pt x="3951" y="127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 name="Google Shape;516;p34">
              <a:extLst>
                <a:ext uri="{FF2B5EF4-FFF2-40B4-BE49-F238E27FC236}">
                  <a16:creationId xmlns:a16="http://schemas.microsoft.com/office/drawing/2014/main" id="{9562BAF4-DEFC-A016-5729-4A9A80D1434B}"/>
                </a:ext>
              </a:extLst>
            </p:cNvPr>
            <p:cNvSpPr/>
            <p:nvPr/>
          </p:nvSpPr>
          <p:spPr>
            <a:xfrm rot="984614">
              <a:off x="7387833" y="1006361"/>
              <a:ext cx="191180" cy="221701"/>
            </a:xfrm>
            <a:custGeom>
              <a:avLst/>
              <a:gdLst/>
              <a:ahLst/>
              <a:cxnLst/>
              <a:rect l="l" t="t" r="r" b="b"/>
              <a:pathLst>
                <a:path w="6527" h="7569" extrusionOk="0">
                  <a:moveTo>
                    <a:pt x="0" y="6664"/>
                  </a:moveTo>
                  <a:cubicBezTo>
                    <a:pt x="119" y="6216"/>
                    <a:pt x="239" y="5765"/>
                    <a:pt x="353" y="5335"/>
                  </a:cubicBezTo>
                  <a:cubicBezTo>
                    <a:pt x="564" y="5257"/>
                    <a:pt x="673" y="5393"/>
                    <a:pt x="803" y="5443"/>
                  </a:cubicBezTo>
                  <a:cubicBezTo>
                    <a:pt x="1989" y="5887"/>
                    <a:pt x="3103" y="5751"/>
                    <a:pt x="4079" y="4942"/>
                  </a:cubicBezTo>
                  <a:cubicBezTo>
                    <a:pt x="5152" y="4054"/>
                    <a:pt x="5000" y="2628"/>
                    <a:pt x="3791" y="1918"/>
                  </a:cubicBezTo>
                  <a:cubicBezTo>
                    <a:pt x="3209" y="1577"/>
                    <a:pt x="2573" y="1516"/>
                    <a:pt x="1915" y="1586"/>
                  </a:cubicBezTo>
                  <a:cubicBezTo>
                    <a:pt x="1771" y="1601"/>
                    <a:pt x="1632" y="1708"/>
                    <a:pt x="1423" y="1599"/>
                  </a:cubicBezTo>
                  <a:cubicBezTo>
                    <a:pt x="1531" y="1225"/>
                    <a:pt x="1647" y="843"/>
                    <a:pt x="1750" y="458"/>
                  </a:cubicBezTo>
                  <a:cubicBezTo>
                    <a:pt x="1804" y="254"/>
                    <a:pt x="1956" y="190"/>
                    <a:pt x="2130" y="165"/>
                  </a:cubicBezTo>
                  <a:cubicBezTo>
                    <a:pt x="3226" y="0"/>
                    <a:pt x="4288" y="95"/>
                    <a:pt x="5250" y="688"/>
                  </a:cubicBezTo>
                  <a:cubicBezTo>
                    <a:pt x="6081" y="1201"/>
                    <a:pt x="6527" y="2399"/>
                    <a:pt x="6304" y="3420"/>
                  </a:cubicBezTo>
                  <a:cubicBezTo>
                    <a:pt x="6230" y="3759"/>
                    <a:pt x="6107" y="4082"/>
                    <a:pt x="5935" y="4382"/>
                  </a:cubicBezTo>
                  <a:cubicBezTo>
                    <a:pt x="4986" y="6040"/>
                    <a:pt x="2478" y="7568"/>
                    <a:pt x="0" y="666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 name="Google Shape;517;p34">
              <a:extLst>
                <a:ext uri="{FF2B5EF4-FFF2-40B4-BE49-F238E27FC236}">
                  <a16:creationId xmlns:a16="http://schemas.microsoft.com/office/drawing/2014/main" id="{3C3D360C-53BD-264A-138B-56A22C5CE63F}"/>
                </a:ext>
              </a:extLst>
            </p:cNvPr>
            <p:cNvSpPr/>
            <p:nvPr/>
          </p:nvSpPr>
          <p:spPr>
            <a:xfrm rot="984614">
              <a:off x="7403696" y="1063457"/>
              <a:ext cx="112769" cy="86554"/>
            </a:xfrm>
            <a:custGeom>
              <a:avLst/>
              <a:gdLst/>
              <a:ahLst/>
              <a:cxnLst/>
              <a:rect l="l" t="t" r="r" b="b"/>
              <a:pathLst>
                <a:path w="3850" h="2955" extrusionOk="0">
                  <a:moveTo>
                    <a:pt x="1617" y="5"/>
                  </a:moveTo>
                  <a:cubicBezTo>
                    <a:pt x="2098" y="1"/>
                    <a:pt x="2559" y="93"/>
                    <a:pt x="2975" y="339"/>
                  </a:cubicBezTo>
                  <a:cubicBezTo>
                    <a:pt x="3743" y="793"/>
                    <a:pt x="3849" y="1495"/>
                    <a:pt x="3280" y="2175"/>
                  </a:cubicBezTo>
                  <a:cubicBezTo>
                    <a:pt x="2757" y="2803"/>
                    <a:pt x="2076" y="2955"/>
                    <a:pt x="1306" y="2856"/>
                  </a:cubicBezTo>
                  <a:cubicBezTo>
                    <a:pt x="30" y="2691"/>
                    <a:pt x="1" y="2647"/>
                    <a:pt x="370" y="1425"/>
                  </a:cubicBezTo>
                  <a:cubicBezTo>
                    <a:pt x="433" y="1219"/>
                    <a:pt x="497" y="1014"/>
                    <a:pt x="556" y="808"/>
                  </a:cubicBezTo>
                  <a:cubicBezTo>
                    <a:pt x="768" y="72"/>
                    <a:pt x="850" y="8"/>
                    <a:pt x="1617" y="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 name="Google Shape;518;p34">
              <a:extLst>
                <a:ext uri="{FF2B5EF4-FFF2-40B4-BE49-F238E27FC236}">
                  <a16:creationId xmlns:a16="http://schemas.microsoft.com/office/drawing/2014/main" id="{35A57F01-7D15-D5D8-712B-B710DEAD62CA}"/>
                </a:ext>
              </a:extLst>
            </p:cNvPr>
            <p:cNvSpPr/>
            <p:nvPr/>
          </p:nvSpPr>
          <p:spPr>
            <a:xfrm rot="984614">
              <a:off x="7279388" y="876359"/>
              <a:ext cx="206324" cy="65553"/>
            </a:xfrm>
            <a:custGeom>
              <a:avLst/>
              <a:gdLst/>
              <a:ahLst/>
              <a:cxnLst/>
              <a:rect l="l" t="t" r="r" b="b"/>
              <a:pathLst>
                <a:path w="7044" h="2238" extrusionOk="0">
                  <a:moveTo>
                    <a:pt x="1" y="43"/>
                  </a:moveTo>
                  <a:cubicBezTo>
                    <a:pt x="868" y="43"/>
                    <a:pt x="1727" y="67"/>
                    <a:pt x="2585" y="38"/>
                  </a:cubicBezTo>
                  <a:cubicBezTo>
                    <a:pt x="3709" y="1"/>
                    <a:pt x="4760" y="332"/>
                    <a:pt x="5818" y="630"/>
                  </a:cubicBezTo>
                  <a:cubicBezTo>
                    <a:pt x="6127" y="716"/>
                    <a:pt x="6423" y="858"/>
                    <a:pt x="6693" y="1044"/>
                  </a:cubicBezTo>
                  <a:cubicBezTo>
                    <a:pt x="6879" y="1172"/>
                    <a:pt x="7043" y="1321"/>
                    <a:pt x="6977" y="1573"/>
                  </a:cubicBezTo>
                  <a:cubicBezTo>
                    <a:pt x="6903" y="1861"/>
                    <a:pt x="6698" y="2053"/>
                    <a:pt x="6442" y="2190"/>
                  </a:cubicBezTo>
                  <a:cubicBezTo>
                    <a:pt x="6352" y="2237"/>
                    <a:pt x="6282" y="2160"/>
                    <a:pt x="6211" y="2119"/>
                  </a:cubicBezTo>
                  <a:cubicBezTo>
                    <a:pt x="4984" y="1423"/>
                    <a:pt x="3626" y="1176"/>
                    <a:pt x="2255" y="987"/>
                  </a:cubicBezTo>
                  <a:cubicBezTo>
                    <a:pt x="1785" y="923"/>
                    <a:pt x="1308" y="899"/>
                    <a:pt x="834" y="865"/>
                  </a:cubicBezTo>
                  <a:cubicBezTo>
                    <a:pt x="154" y="816"/>
                    <a:pt x="153" y="820"/>
                    <a:pt x="1" y="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 name="Google Shape;519;p34">
              <a:extLst>
                <a:ext uri="{FF2B5EF4-FFF2-40B4-BE49-F238E27FC236}">
                  <a16:creationId xmlns:a16="http://schemas.microsoft.com/office/drawing/2014/main" id="{F69C1B51-6613-74C3-7D6C-0A38A38B8BDC}"/>
                </a:ext>
              </a:extLst>
            </p:cNvPr>
            <p:cNvSpPr/>
            <p:nvPr/>
          </p:nvSpPr>
          <p:spPr>
            <a:xfrm rot="984614">
              <a:off x="7023609" y="802220"/>
              <a:ext cx="176125" cy="75043"/>
            </a:xfrm>
            <a:custGeom>
              <a:avLst/>
              <a:gdLst/>
              <a:ahLst/>
              <a:cxnLst/>
              <a:rect l="l" t="t" r="r" b="b"/>
              <a:pathLst>
                <a:path w="6013" h="2562" extrusionOk="0">
                  <a:moveTo>
                    <a:pt x="413" y="2562"/>
                  </a:moveTo>
                  <a:cubicBezTo>
                    <a:pt x="13" y="2118"/>
                    <a:pt x="1" y="1968"/>
                    <a:pt x="343" y="1571"/>
                  </a:cubicBezTo>
                  <a:cubicBezTo>
                    <a:pt x="691" y="1165"/>
                    <a:pt x="1159" y="944"/>
                    <a:pt x="1649" y="764"/>
                  </a:cubicBezTo>
                  <a:cubicBezTo>
                    <a:pt x="2650" y="396"/>
                    <a:pt x="3705" y="298"/>
                    <a:pt x="4745" y="114"/>
                  </a:cubicBezTo>
                  <a:cubicBezTo>
                    <a:pt x="5387" y="0"/>
                    <a:pt x="5762" y="208"/>
                    <a:pt x="6012" y="801"/>
                  </a:cubicBezTo>
                  <a:cubicBezTo>
                    <a:pt x="5037" y="991"/>
                    <a:pt x="4064" y="1156"/>
                    <a:pt x="3103" y="1373"/>
                  </a:cubicBezTo>
                  <a:cubicBezTo>
                    <a:pt x="2133" y="1594"/>
                    <a:pt x="1186" y="1893"/>
                    <a:pt x="413" y="25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 name="Google Shape;520;p34">
              <a:extLst>
                <a:ext uri="{FF2B5EF4-FFF2-40B4-BE49-F238E27FC236}">
                  <a16:creationId xmlns:a16="http://schemas.microsoft.com/office/drawing/2014/main" id="{E32E6228-50A6-1AD5-5451-CB7C54D1ECF5}"/>
                </a:ext>
              </a:extLst>
            </p:cNvPr>
            <p:cNvSpPr/>
            <p:nvPr/>
          </p:nvSpPr>
          <p:spPr>
            <a:xfrm rot="984614">
              <a:off x="7169077" y="373626"/>
              <a:ext cx="102605" cy="237753"/>
            </a:xfrm>
            <a:custGeom>
              <a:avLst/>
              <a:gdLst/>
              <a:ahLst/>
              <a:cxnLst/>
              <a:rect l="l" t="t" r="r" b="b"/>
              <a:pathLst>
                <a:path w="3503" h="8117" extrusionOk="0">
                  <a:moveTo>
                    <a:pt x="3322" y="8117"/>
                  </a:moveTo>
                  <a:cubicBezTo>
                    <a:pt x="2968" y="7443"/>
                    <a:pt x="2476" y="6911"/>
                    <a:pt x="1901" y="6447"/>
                  </a:cubicBezTo>
                  <a:cubicBezTo>
                    <a:pt x="465" y="5292"/>
                    <a:pt x="0" y="3785"/>
                    <a:pt x="329" y="2011"/>
                  </a:cubicBezTo>
                  <a:cubicBezTo>
                    <a:pt x="450" y="1360"/>
                    <a:pt x="578" y="703"/>
                    <a:pt x="1007" y="0"/>
                  </a:cubicBezTo>
                  <a:cubicBezTo>
                    <a:pt x="1069" y="592"/>
                    <a:pt x="1127" y="1061"/>
                    <a:pt x="1168" y="1534"/>
                  </a:cubicBezTo>
                  <a:cubicBezTo>
                    <a:pt x="1272" y="2698"/>
                    <a:pt x="1676" y="3746"/>
                    <a:pt x="2350" y="4699"/>
                  </a:cubicBezTo>
                  <a:cubicBezTo>
                    <a:pt x="2599" y="5049"/>
                    <a:pt x="2813" y="5425"/>
                    <a:pt x="3030" y="5796"/>
                  </a:cubicBezTo>
                  <a:cubicBezTo>
                    <a:pt x="3449" y="6515"/>
                    <a:pt x="3502" y="7290"/>
                    <a:pt x="3322" y="8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 name="Google Shape;521;p34">
              <a:extLst>
                <a:ext uri="{FF2B5EF4-FFF2-40B4-BE49-F238E27FC236}">
                  <a16:creationId xmlns:a16="http://schemas.microsoft.com/office/drawing/2014/main" id="{4D9E4C2E-3C4D-68F5-E316-D67347E10DE7}"/>
                </a:ext>
              </a:extLst>
            </p:cNvPr>
            <p:cNvSpPr/>
            <p:nvPr/>
          </p:nvSpPr>
          <p:spPr>
            <a:xfrm rot="984614">
              <a:off x="7115631" y="1125517"/>
              <a:ext cx="69858" cy="43145"/>
            </a:xfrm>
            <a:custGeom>
              <a:avLst/>
              <a:gdLst/>
              <a:ahLst/>
              <a:cxnLst/>
              <a:rect l="l" t="t" r="r" b="b"/>
              <a:pathLst>
                <a:path w="2385" h="1473" extrusionOk="0">
                  <a:moveTo>
                    <a:pt x="1226" y="656"/>
                  </a:moveTo>
                  <a:cubicBezTo>
                    <a:pt x="1420" y="489"/>
                    <a:pt x="1587" y="318"/>
                    <a:pt x="1781" y="187"/>
                  </a:cubicBezTo>
                  <a:cubicBezTo>
                    <a:pt x="1930" y="86"/>
                    <a:pt x="2115" y="77"/>
                    <a:pt x="2251" y="230"/>
                  </a:cubicBezTo>
                  <a:cubicBezTo>
                    <a:pt x="2384" y="380"/>
                    <a:pt x="2378" y="562"/>
                    <a:pt x="2251" y="702"/>
                  </a:cubicBezTo>
                  <a:cubicBezTo>
                    <a:pt x="2004" y="971"/>
                    <a:pt x="1732" y="1220"/>
                    <a:pt x="1410" y="1398"/>
                  </a:cubicBezTo>
                  <a:cubicBezTo>
                    <a:pt x="1274" y="1473"/>
                    <a:pt x="1112" y="1472"/>
                    <a:pt x="975" y="1382"/>
                  </a:cubicBezTo>
                  <a:cubicBezTo>
                    <a:pt x="685" y="1194"/>
                    <a:pt x="411" y="985"/>
                    <a:pt x="198" y="708"/>
                  </a:cubicBezTo>
                  <a:cubicBezTo>
                    <a:pt x="69" y="541"/>
                    <a:pt x="0" y="347"/>
                    <a:pt x="152" y="179"/>
                  </a:cubicBezTo>
                  <a:cubicBezTo>
                    <a:pt x="312" y="1"/>
                    <a:pt x="508" y="78"/>
                    <a:pt x="673" y="206"/>
                  </a:cubicBezTo>
                  <a:cubicBezTo>
                    <a:pt x="858" y="349"/>
                    <a:pt x="1037" y="501"/>
                    <a:pt x="1226" y="6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 name="Google Shape;522;p34">
              <a:extLst>
                <a:ext uri="{FF2B5EF4-FFF2-40B4-BE49-F238E27FC236}">
                  <a16:creationId xmlns:a16="http://schemas.microsoft.com/office/drawing/2014/main" id="{A53B28FD-4FCC-B20B-1781-32025313E455}"/>
                </a:ext>
              </a:extLst>
            </p:cNvPr>
            <p:cNvSpPr/>
            <p:nvPr/>
          </p:nvSpPr>
          <p:spPr>
            <a:xfrm rot="984614">
              <a:off x="7091009" y="1045036"/>
              <a:ext cx="35090" cy="35149"/>
            </a:xfrm>
            <a:custGeom>
              <a:avLst/>
              <a:gdLst/>
              <a:ahLst/>
              <a:cxnLst/>
              <a:rect l="l" t="t" r="r" b="b"/>
              <a:pathLst>
                <a:path w="1198" h="1200" extrusionOk="0">
                  <a:moveTo>
                    <a:pt x="7" y="566"/>
                  </a:moveTo>
                  <a:cubicBezTo>
                    <a:pt x="14" y="237"/>
                    <a:pt x="255" y="0"/>
                    <a:pt x="584" y="1"/>
                  </a:cubicBezTo>
                  <a:cubicBezTo>
                    <a:pt x="926" y="1"/>
                    <a:pt x="1197" y="282"/>
                    <a:pt x="1185" y="622"/>
                  </a:cubicBezTo>
                  <a:cubicBezTo>
                    <a:pt x="1175" y="935"/>
                    <a:pt x="910" y="1196"/>
                    <a:pt x="602" y="1198"/>
                  </a:cubicBezTo>
                  <a:cubicBezTo>
                    <a:pt x="269" y="1199"/>
                    <a:pt x="0" y="914"/>
                    <a:pt x="7" y="5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 name="Google Shape;523;p34">
              <a:extLst>
                <a:ext uri="{FF2B5EF4-FFF2-40B4-BE49-F238E27FC236}">
                  <a16:creationId xmlns:a16="http://schemas.microsoft.com/office/drawing/2014/main" id="{7AFA811A-1E7A-8422-51D5-002800DAEDFE}"/>
                </a:ext>
              </a:extLst>
            </p:cNvPr>
            <p:cNvSpPr/>
            <p:nvPr/>
          </p:nvSpPr>
          <p:spPr>
            <a:xfrm rot="984614">
              <a:off x="7229726" y="1096468"/>
              <a:ext cx="32454" cy="32483"/>
            </a:xfrm>
            <a:custGeom>
              <a:avLst/>
              <a:gdLst/>
              <a:ahLst/>
              <a:cxnLst/>
              <a:rect l="l" t="t" r="r" b="b"/>
              <a:pathLst>
                <a:path w="1108" h="1109" extrusionOk="0">
                  <a:moveTo>
                    <a:pt x="1094" y="531"/>
                  </a:moveTo>
                  <a:cubicBezTo>
                    <a:pt x="1108" y="850"/>
                    <a:pt x="858" y="1109"/>
                    <a:pt x="544" y="1105"/>
                  </a:cubicBezTo>
                  <a:cubicBezTo>
                    <a:pt x="250" y="1100"/>
                    <a:pt x="26" y="878"/>
                    <a:pt x="13" y="579"/>
                  </a:cubicBezTo>
                  <a:cubicBezTo>
                    <a:pt x="0" y="253"/>
                    <a:pt x="240" y="0"/>
                    <a:pt x="560" y="4"/>
                  </a:cubicBezTo>
                  <a:cubicBezTo>
                    <a:pt x="846" y="8"/>
                    <a:pt x="1080" y="239"/>
                    <a:pt x="1094" y="5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5" name="Google Shape;452;p34">
            <a:extLst>
              <a:ext uri="{FF2B5EF4-FFF2-40B4-BE49-F238E27FC236}">
                <a16:creationId xmlns:a16="http://schemas.microsoft.com/office/drawing/2014/main" id="{CD1BA10F-48BF-E1DD-0466-B39289D3E3AA}"/>
              </a:ext>
            </a:extLst>
          </p:cNvPr>
          <p:cNvGrpSpPr/>
          <p:nvPr/>
        </p:nvGrpSpPr>
        <p:grpSpPr>
          <a:xfrm rot="-448583">
            <a:off x="1235101" y="2527145"/>
            <a:ext cx="1043776" cy="972710"/>
            <a:chOff x="347451" y="264852"/>
            <a:chExt cx="1079598" cy="1006093"/>
          </a:xfrm>
        </p:grpSpPr>
        <p:sp>
          <p:nvSpPr>
            <p:cNvPr id="86" name="Google Shape;453;p34">
              <a:extLst>
                <a:ext uri="{FF2B5EF4-FFF2-40B4-BE49-F238E27FC236}">
                  <a16:creationId xmlns:a16="http://schemas.microsoft.com/office/drawing/2014/main" id="{06CA798F-C781-6A16-1F23-E1A93E2189E2}"/>
                </a:ext>
              </a:extLst>
            </p:cNvPr>
            <p:cNvSpPr/>
            <p:nvPr/>
          </p:nvSpPr>
          <p:spPr>
            <a:xfrm rot="-8260833">
              <a:off x="240302" y="676636"/>
              <a:ext cx="1293896" cy="182525"/>
            </a:xfrm>
            <a:custGeom>
              <a:avLst/>
              <a:gdLst/>
              <a:ahLst/>
              <a:cxnLst/>
              <a:rect l="l" t="t" r="r" b="b"/>
              <a:pathLst>
                <a:path w="62694" h="8844" extrusionOk="0">
                  <a:moveTo>
                    <a:pt x="34333" y="365"/>
                  </a:moveTo>
                  <a:cubicBezTo>
                    <a:pt x="38608" y="368"/>
                    <a:pt x="42883" y="231"/>
                    <a:pt x="47157" y="202"/>
                  </a:cubicBezTo>
                  <a:cubicBezTo>
                    <a:pt x="48771" y="191"/>
                    <a:pt x="50386" y="237"/>
                    <a:pt x="51999" y="249"/>
                  </a:cubicBezTo>
                  <a:cubicBezTo>
                    <a:pt x="53819" y="262"/>
                    <a:pt x="55636" y="209"/>
                    <a:pt x="57453" y="100"/>
                  </a:cubicBezTo>
                  <a:cubicBezTo>
                    <a:pt x="58452" y="41"/>
                    <a:pt x="59452" y="0"/>
                    <a:pt x="60453" y="27"/>
                  </a:cubicBezTo>
                  <a:cubicBezTo>
                    <a:pt x="61270" y="48"/>
                    <a:pt x="61844" y="443"/>
                    <a:pt x="62101" y="1218"/>
                  </a:cubicBezTo>
                  <a:cubicBezTo>
                    <a:pt x="62693" y="3003"/>
                    <a:pt x="62613" y="4750"/>
                    <a:pt x="61712" y="6429"/>
                  </a:cubicBezTo>
                  <a:cubicBezTo>
                    <a:pt x="61307" y="7186"/>
                    <a:pt x="60723" y="7579"/>
                    <a:pt x="59814" y="7634"/>
                  </a:cubicBezTo>
                  <a:cubicBezTo>
                    <a:pt x="57293" y="7786"/>
                    <a:pt x="54770" y="7809"/>
                    <a:pt x="52247" y="7879"/>
                  </a:cubicBezTo>
                  <a:cubicBezTo>
                    <a:pt x="46111" y="8050"/>
                    <a:pt x="39975" y="8284"/>
                    <a:pt x="33836" y="8352"/>
                  </a:cubicBezTo>
                  <a:cubicBezTo>
                    <a:pt x="28696" y="8409"/>
                    <a:pt x="23557" y="8431"/>
                    <a:pt x="18419" y="8504"/>
                  </a:cubicBezTo>
                  <a:cubicBezTo>
                    <a:pt x="15760" y="8542"/>
                    <a:pt x="13102" y="8663"/>
                    <a:pt x="10443" y="8741"/>
                  </a:cubicBezTo>
                  <a:cubicBezTo>
                    <a:pt x="9829" y="8760"/>
                    <a:pt x="9213" y="8741"/>
                    <a:pt x="8601" y="8778"/>
                  </a:cubicBezTo>
                  <a:cubicBezTo>
                    <a:pt x="7500" y="8844"/>
                    <a:pt x="6485" y="8556"/>
                    <a:pt x="5518" y="8067"/>
                  </a:cubicBezTo>
                  <a:cubicBezTo>
                    <a:pt x="4038" y="7319"/>
                    <a:pt x="2565" y="6562"/>
                    <a:pt x="1093" y="5801"/>
                  </a:cubicBezTo>
                  <a:cubicBezTo>
                    <a:pt x="832" y="5666"/>
                    <a:pt x="571" y="5517"/>
                    <a:pt x="341" y="5336"/>
                  </a:cubicBezTo>
                  <a:cubicBezTo>
                    <a:pt x="10" y="5075"/>
                    <a:pt x="0" y="4796"/>
                    <a:pt x="246" y="4444"/>
                  </a:cubicBezTo>
                  <a:cubicBezTo>
                    <a:pt x="383" y="4249"/>
                    <a:pt x="574" y="4132"/>
                    <a:pt x="778" y="4031"/>
                  </a:cubicBezTo>
                  <a:cubicBezTo>
                    <a:pt x="2628" y="3111"/>
                    <a:pt x="4477" y="2188"/>
                    <a:pt x="6332" y="1279"/>
                  </a:cubicBezTo>
                  <a:cubicBezTo>
                    <a:pt x="7137" y="885"/>
                    <a:pt x="7976" y="711"/>
                    <a:pt x="8892" y="704"/>
                  </a:cubicBezTo>
                  <a:cubicBezTo>
                    <a:pt x="12166" y="679"/>
                    <a:pt x="15439" y="569"/>
                    <a:pt x="18712" y="512"/>
                  </a:cubicBezTo>
                  <a:cubicBezTo>
                    <a:pt x="22190" y="451"/>
                    <a:pt x="25670" y="405"/>
                    <a:pt x="29148" y="368"/>
                  </a:cubicBezTo>
                  <a:cubicBezTo>
                    <a:pt x="30877" y="350"/>
                    <a:pt x="32605" y="365"/>
                    <a:pt x="34333" y="3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 name="Google Shape;454;p34">
              <a:extLst>
                <a:ext uri="{FF2B5EF4-FFF2-40B4-BE49-F238E27FC236}">
                  <a16:creationId xmlns:a16="http://schemas.microsoft.com/office/drawing/2014/main" id="{E671678A-9487-0E4E-DC00-79FD49456E07}"/>
                </a:ext>
              </a:extLst>
            </p:cNvPr>
            <p:cNvSpPr/>
            <p:nvPr/>
          </p:nvSpPr>
          <p:spPr>
            <a:xfrm rot="-8260989">
              <a:off x="349401" y="676137"/>
              <a:ext cx="1059548" cy="60927"/>
            </a:xfrm>
            <a:custGeom>
              <a:avLst/>
              <a:gdLst/>
              <a:ahLst/>
              <a:cxnLst/>
              <a:rect l="l" t="t" r="r" b="b"/>
              <a:pathLst>
                <a:path w="51337" h="2952" extrusionOk="0">
                  <a:moveTo>
                    <a:pt x="0" y="2938"/>
                  </a:moveTo>
                  <a:cubicBezTo>
                    <a:pt x="264" y="2420"/>
                    <a:pt x="651" y="2133"/>
                    <a:pt x="795" y="1690"/>
                  </a:cubicBezTo>
                  <a:cubicBezTo>
                    <a:pt x="862" y="1485"/>
                    <a:pt x="1045" y="1524"/>
                    <a:pt x="1197" y="1518"/>
                  </a:cubicBezTo>
                  <a:cubicBezTo>
                    <a:pt x="1925" y="1492"/>
                    <a:pt x="2651" y="1466"/>
                    <a:pt x="3378" y="1446"/>
                  </a:cubicBezTo>
                  <a:cubicBezTo>
                    <a:pt x="11243" y="1227"/>
                    <a:pt x="19108" y="1012"/>
                    <a:pt x="26973" y="788"/>
                  </a:cubicBezTo>
                  <a:cubicBezTo>
                    <a:pt x="32110" y="642"/>
                    <a:pt x="37247" y="490"/>
                    <a:pt x="42383" y="327"/>
                  </a:cubicBezTo>
                  <a:cubicBezTo>
                    <a:pt x="45223" y="238"/>
                    <a:pt x="48063" y="123"/>
                    <a:pt x="50903" y="17"/>
                  </a:cubicBezTo>
                  <a:cubicBezTo>
                    <a:pt x="51311" y="1"/>
                    <a:pt x="51336" y="22"/>
                    <a:pt x="51270" y="420"/>
                  </a:cubicBezTo>
                  <a:cubicBezTo>
                    <a:pt x="51250" y="532"/>
                    <a:pt x="51218" y="641"/>
                    <a:pt x="51188" y="750"/>
                  </a:cubicBezTo>
                  <a:cubicBezTo>
                    <a:pt x="50809" y="2137"/>
                    <a:pt x="50809" y="2140"/>
                    <a:pt x="49373" y="2121"/>
                  </a:cubicBezTo>
                  <a:cubicBezTo>
                    <a:pt x="44551" y="2057"/>
                    <a:pt x="39732" y="2210"/>
                    <a:pt x="34913" y="2352"/>
                  </a:cubicBezTo>
                  <a:cubicBezTo>
                    <a:pt x="29231" y="2520"/>
                    <a:pt x="23546" y="2543"/>
                    <a:pt x="17861" y="2572"/>
                  </a:cubicBezTo>
                  <a:cubicBezTo>
                    <a:pt x="14496" y="2589"/>
                    <a:pt x="11129" y="2577"/>
                    <a:pt x="7765" y="2693"/>
                  </a:cubicBezTo>
                  <a:cubicBezTo>
                    <a:pt x="5630" y="2768"/>
                    <a:pt x="3495" y="2860"/>
                    <a:pt x="1359" y="2937"/>
                  </a:cubicBezTo>
                  <a:cubicBezTo>
                    <a:pt x="935" y="2952"/>
                    <a:pt x="509" y="2938"/>
                    <a:pt x="0" y="29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 name="Google Shape;455;p34">
              <a:extLst>
                <a:ext uri="{FF2B5EF4-FFF2-40B4-BE49-F238E27FC236}">
                  <a16:creationId xmlns:a16="http://schemas.microsoft.com/office/drawing/2014/main" id="{B7B50F94-F67F-24A5-B18A-0E2397958226}"/>
                </a:ext>
              </a:extLst>
            </p:cNvPr>
            <p:cNvSpPr/>
            <p:nvPr/>
          </p:nvSpPr>
          <p:spPr>
            <a:xfrm rot="-8260989">
              <a:off x="292121" y="742243"/>
              <a:ext cx="1062046" cy="52072"/>
            </a:xfrm>
            <a:custGeom>
              <a:avLst/>
              <a:gdLst/>
              <a:ahLst/>
              <a:cxnLst/>
              <a:rect l="l" t="t" r="r" b="b"/>
              <a:pathLst>
                <a:path w="51458" h="2523" extrusionOk="0">
                  <a:moveTo>
                    <a:pt x="51457" y="1762"/>
                  </a:moveTo>
                  <a:cubicBezTo>
                    <a:pt x="48457" y="1673"/>
                    <a:pt x="45529" y="1705"/>
                    <a:pt x="42602" y="1762"/>
                  </a:cubicBezTo>
                  <a:cubicBezTo>
                    <a:pt x="39194" y="1829"/>
                    <a:pt x="35784" y="1901"/>
                    <a:pt x="32375" y="1960"/>
                  </a:cubicBezTo>
                  <a:cubicBezTo>
                    <a:pt x="23100" y="2122"/>
                    <a:pt x="13826" y="2278"/>
                    <a:pt x="4553" y="2437"/>
                  </a:cubicBezTo>
                  <a:cubicBezTo>
                    <a:pt x="3507" y="2456"/>
                    <a:pt x="2460" y="2473"/>
                    <a:pt x="1416" y="2510"/>
                  </a:cubicBezTo>
                  <a:cubicBezTo>
                    <a:pt x="1045" y="2523"/>
                    <a:pt x="755" y="2452"/>
                    <a:pt x="566" y="2098"/>
                  </a:cubicBezTo>
                  <a:cubicBezTo>
                    <a:pt x="483" y="1941"/>
                    <a:pt x="355" y="1799"/>
                    <a:pt x="221" y="1678"/>
                  </a:cubicBezTo>
                  <a:cubicBezTo>
                    <a:pt x="1" y="1478"/>
                    <a:pt x="114" y="1264"/>
                    <a:pt x="164" y="1050"/>
                  </a:cubicBezTo>
                  <a:cubicBezTo>
                    <a:pt x="224" y="793"/>
                    <a:pt x="439" y="860"/>
                    <a:pt x="607" y="855"/>
                  </a:cubicBezTo>
                  <a:cubicBezTo>
                    <a:pt x="1834" y="814"/>
                    <a:pt x="3061" y="764"/>
                    <a:pt x="4288" y="745"/>
                  </a:cubicBezTo>
                  <a:cubicBezTo>
                    <a:pt x="11675" y="629"/>
                    <a:pt x="19062" y="482"/>
                    <a:pt x="26452" y="453"/>
                  </a:cubicBezTo>
                  <a:cubicBezTo>
                    <a:pt x="31384" y="434"/>
                    <a:pt x="36315" y="209"/>
                    <a:pt x="41248" y="214"/>
                  </a:cubicBezTo>
                  <a:cubicBezTo>
                    <a:pt x="43294" y="216"/>
                    <a:pt x="45340" y="226"/>
                    <a:pt x="47386" y="228"/>
                  </a:cubicBezTo>
                  <a:cubicBezTo>
                    <a:pt x="48387" y="231"/>
                    <a:pt x="49386" y="165"/>
                    <a:pt x="50384" y="102"/>
                  </a:cubicBezTo>
                  <a:cubicBezTo>
                    <a:pt x="51166" y="53"/>
                    <a:pt x="51077" y="1"/>
                    <a:pt x="51262" y="777"/>
                  </a:cubicBezTo>
                  <a:cubicBezTo>
                    <a:pt x="51336" y="1084"/>
                    <a:pt x="51386" y="1397"/>
                    <a:pt x="51457" y="1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 name="Google Shape;456;p34">
              <a:extLst>
                <a:ext uri="{FF2B5EF4-FFF2-40B4-BE49-F238E27FC236}">
                  <a16:creationId xmlns:a16="http://schemas.microsoft.com/office/drawing/2014/main" id="{A438D1E9-2A79-EDB9-18CA-AF78EA21B68C}"/>
                </a:ext>
              </a:extLst>
            </p:cNvPr>
            <p:cNvSpPr/>
            <p:nvPr/>
          </p:nvSpPr>
          <p:spPr>
            <a:xfrm rot="-8260989">
              <a:off x="1238787" y="1052730"/>
              <a:ext cx="84228" cy="112442"/>
            </a:xfrm>
            <a:custGeom>
              <a:avLst/>
              <a:gdLst/>
              <a:ahLst/>
              <a:cxnLst/>
              <a:rect l="l" t="t" r="r" b="b"/>
              <a:pathLst>
                <a:path w="4081" h="5448" extrusionOk="0">
                  <a:moveTo>
                    <a:pt x="2894" y="1"/>
                  </a:moveTo>
                  <a:cubicBezTo>
                    <a:pt x="2946" y="558"/>
                    <a:pt x="3292" y="871"/>
                    <a:pt x="3585" y="1209"/>
                  </a:cubicBezTo>
                  <a:cubicBezTo>
                    <a:pt x="3802" y="1460"/>
                    <a:pt x="3831" y="1667"/>
                    <a:pt x="3571" y="1898"/>
                  </a:cubicBezTo>
                  <a:cubicBezTo>
                    <a:pt x="3472" y="1988"/>
                    <a:pt x="3393" y="2105"/>
                    <a:pt x="3318" y="2218"/>
                  </a:cubicBezTo>
                  <a:cubicBezTo>
                    <a:pt x="3013" y="2668"/>
                    <a:pt x="3010" y="2967"/>
                    <a:pt x="3361" y="3391"/>
                  </a:cubicBezTo>
                  <a:cubicBezTo>
                    <a:pt x="4080" y="4256"/>
                    <a:pt x="3963" y="4040"/>
                    <a:pt x="3374" y="4919"/>
                  </a:cubicBezTo>
                  <a:cubicBezTo>
                    <a:pt x="3019" y="5447"/>
                    <a:pt x="3174" y="5422"/>
                    <a:pt x="2525" y="5181"/>
                  </a:cubicBezTo>
                  <a:cubicBezTo>
                    <a:pt x="1758" y="4899"/>
                    <a:pt x="1028" y="4530"/>
                    <a:pt x="299" y="4160"/>
                  </a:cubicBezTo>
                  <a:cubicBezTo>
                    <a:pt x="81" y="4050"/>
                    <a:pt x="1" y="3958"/>
                    <a:pt x="106" y="3694"/>
                  </a:cubicBezTo>
                  <a:cubicBezTo>
                    <a:pt x="369" y="3043"/>
                    <a:pt x="343" y="2350"/>
                    <a:pt x="238" y="1677"/>
                  </a:cubicBezTo>
                  <a:cubicBezTo>
                    <a:pt x="188" y="1356"/>
                    <a:pt x="276" y="1238"/>
                    <a:pt x="537" y="1118"/>
                  </a:cubicBezTo>
                  <a:cubicBezTo>
                    <a:pt x="1301" y="769"/>
                    <a:pt x="2055" y="402"/>
                    <a:pt x="2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66596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8"/>
          <p:cNvSpPr txBox="1">
            <a:spLocks noGrp="1"/>
          </p:cNvSpPr>
          <p:nvPr>
            <p:ph type="title"/>
          </p:nvPr>
        </p:nvSpPr>
        <p:spPr>
          <a:xfrm>
            <a:off x="1859400" y="3600251"/>
            <a:ext cx="8473200" cy="1122400"/>
          </a:xfrm>
          <a:prstGeom prst="rect">
            <a:avLst/>
          </a:prstGeom>
        </p:spPr>
        <p:txBody>
          <a:bodyPr spcFirstLastPara="1" vert="horz" wrap="square" lIns="121900" tIns="121900" rIns="121900" bIns="121900" rtlCol="0" anchor="ctr" anchorCtr="0">
            <a:noAutofit/>
          </a:bodyPr>
          <a:lstStyle/>
          <a:p>
            <a:r>
              <a:rPr lang="zh-CN" altLang="en-US" b="1" dirty="0">
                <a:latin typeface="宋体" panose="02010600030101010101" pitchFamily="2" charset="-122"/>
                <a:ea typeface="宋体" panose="02010600030101010101" pitchFamily="2" charset="-122"/>
                <a:cs typeface="Times New Roman" panose="02020603050405020304" pitchFamily="18" charset="0"/>
              </a:rPr>
              <a:t>实现过程</a:t>
            </a:r>
          </a:p>
        </p:txBody>
      </p:sp>
      <p:sp>
        <p:nvSpPr>
          <p:cNvPr id="616" name="Google Shape;616;p38"/>
          <p:cNvSpPr txBox="1">
            <a:spLocks noGrp="1"/>
          </p:cNvSpPr>
          <p:nvPr>
            <p:ph type="title" idx="2"/>
          </p:nvPr>
        </p:nvSpPr>
        <p:spPr>
          <a:xfrm>
            <a:off x="5242000" y="1835367"/>
            <a:ext cx="1708000" cy="14680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03</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3649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1016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模型训练环境</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t>11</a:t>
            </a:fld>
            <a:endParaRPr lang="en-US">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C46CE7B5-BAEF-1848-E829-A220888BC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7767"/>
            <a:ext cx="640080" cy="630233"/>
          </a:xfrm>
          <a:prstGeom prst="rect">
            <a:avLst/>
          </a:prstGeom>
        </p:spPr>
      </p:pic>
      <p:pic>
        <p:nvPicPr>
          <p:cNvPr id="7" name="图片 6">
            <a:extLst>
              <a:ext uri="{FF2B5EF4-FFF2-40B4-BE49-F238E27FC236}">
                <a16:creationId xmlns:a16="http://schemas.microsoft.com/office/drawing/2014/main" id="{010EDE0A-2AE5-46F2-613F-D6581E2E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sp>
        <p:nvSpPr>
          <p:cNvPr id="8" name="灯片编号占位符 16">
            <a:extLst>
              <a:ext uri="{FF2B5EF4-FFF2-40B4-BE49-F238E27FC236}">
                <a16:creationId xmlns:a16="http://schemas.microsoft.com/office/drawing/2014/main" id="{7B558BA4-A366-E386-A1EF-86F2A19013C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pPr/>
              <a:t>11</a:t>
            </a:fld>
            <a:endParaRPr lang="en-US" dirty="0">
              <a:latin typeface="宋体" panose="02010600030101010101" pitchFamily="2" charset="-122"/>
              <a:ea typeface="宋体" panose="02010600030101010101" pitchFamily="2" charset="-122"/>
              <a:cs typeface="Times New Roman" panose="02020603050405020304" pitchFamily="18" charset="0"/>
            </a:endParaRPr>
          </a:p>
        </p:txBody>
      </p:sp>
      <p:pic>
        <p:nvPicPr>
          <p:cNvPr id="7170" name="Picture 2">
            <a:extLst>
              <a:ext uri="{FF2B5EF4-FFF2-40B4-BE49-F238E27FC236}">
                <a16:creationId xmlns:a16="http://schemas.microsoft.com/office/drawing/2014/main" id="{DC28F7CD-78E9-FBD3-2E9E-23F394543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360" y="1328018"/>
            <a:ext cx="8382000" cy="442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A40961E3-8939-36B7-4068-DC2E0AA1BF2C}"/>
              </a:ext>
            </a:extLst>
          </p:cNvPr>
          <p:cNvSpPr txBox="1"/>
          <p:nvPr/>
        </p:nvSpPr>
        <p:spPr>
          <a:xfrm>
            <a:off x="0" y="1209040"/>
            <a:ext cx="3302000" cy="4666662"/>
          </a:xfrm>
          <a:prstGeom prst="rect">
            <a:avLst/>
          </a:prstGeom>
          <a:noFill/>
        </p:spPr>
        <p:txBody>
          <a:bodyPr wrap="square">
            <a:spAutoFit/>
          </a:bodyPr>
          <a:lstStyle/>
          <a:p>
            <a:pPr algn="just">
              <a:lnSpc>
                <a:spcPct val="125000"/>
              </a:lnSpc>
            </a:pPr>
            <a:r>
              <a:rPr lang="zh-CN" sz="1600" kern="100" dirty="0">
                <a:effectLst/>
                <a:latin typeface="宋体" panose="02010600030101010101" pitchFamily="2" charset="-122"/>
                <a:ea typeface="宋体" panose="02010600030101010101" pitchFamily="2" charset="-122"/>
              </a:rPr>
              <a:t>本项目基于</a:t>
            </a:r>
            <a:r>
              <a:rPr lang="en-US" sz="1600" kern="100" dirty="0" err="1">
                <a:effectLst/>
                <a:latin typeface="宋体" panose="02010600030101010101" pitchFamily="2" charset="-122"/>
                <a:ea typeface="宋体" panose="02010600030101010101" pitchFamily="2" charset="-122"/>
              </a:rPr>
              <a:t>Pytorch</a:t>
            </a:r>
            <a:r>
              <a:rPr lang="zh-CN" sz="1600" kern="100" dirty="0">
                <a:effectLst/>
                <a:latin typeface="宋体" panose="02010600030101010101" pitchFamily="2" charset="-122"/>
                <a:ea typeface="宋体" panose="02010600030101010101" pitchFamily="2" charset="-122"/>
              </a:rPr>
              <a:t>深度学习框架开发。开发环境如下：</a:t>
            </a:r>
            <a:endParaRPr lang="en-US" sz="1600" kern="100" dirty="0">
              <a:effectLst/>
              <a:latin typeface="宋体" panose="02010600030101010101" pitchFamily="2" charset="-122"/>
              <a:ea typeface="宋体" panose="02010600030101010101" pitchFamily="2" charset="-122"/>
            </a:endParaRPr>
          </a:p>
          <a:p>
            <a:pPr marL="342900" lvl="0" indent="-342900" algn="just">
              <a:lnSpc>
                <a:spcPct val="125000"/>
              </a:lnSpc>
              <a:buFont typeface="Times New Roman" panose="02020603050405020304" pitchFamily="18" charset="0"/>
              <a:buChar char="-"/>
            </a:pPr>
            <a:r>
              <a:rPr lang="en-US" sz="1600" kern="100" dirty="0" err="1">
                <a:effectLst/>
                <a:latin typeface="宋体" panose="02010600030101010101" pitchFamily="2" charset="-122"/>
                <a:ea typeface="宋体" panose="02010600030101010101" pitchFamily="2" charset="-122"/>
              </a:rPr>
              <a:t>conda</a:t>
            </a:r>
            <a:r>
              <a:rPr lang="en-US" sz="1600" kern="100" dirty="0">
                <a:effectLst/>
                <a:latin typeface="宋体" panose="02010600030101010101" pitchFamily="2" charset="-122"/>
                <a:ea typeface="宋体" panose="02010600030101010101" pitchFamily="2" charset="-122"/>
              </a:rPr>
              <a:t> == 23.5.2</a:t>
            </a:r>
          </a:p>
          <a:p>
            <a:pPr marL="342900" lvl="0" indent="-342900" algn="just">
              <a:lnSpc>
                <a:spcPct val="125000"/>
              </a:lnSpc>
              <a:buFont typeface="Times New Roman" panose="02020603050405020304" pitchFamily="18" charset="0"/>
              <a:buChar char="-"/>
            </a:pPr>
            <a:r>
              <a:rPr lang="en-US" sz="1600" kern="100" dirty="0" err="1">
                <a:effectLst/>
                <a:latin typeface="宋体" panose="02010600030101010101" pitchFamily="2" charset="-122"/>
                <a:ea typeface="宋体" panose="02010600030101010101" pitchFamily="2" charset="-122"/>
              </a:rPr>
              <a:t>ipykernel</a:t>
            </a:r>
            <a:r>
              <a:rPr lang="en-US" sz="1600" kern="100" dirty="0">
                <a:effectLst/>
                <a:latin typeface="宋体" panose="02010600030101010101" pitchFamily="2" charset="-122"/>
                <a:ea typeface="宋体" panose="02010600030101010101" pitchFamily="2" charset="-122"/>
              </a:rPr>
              <a:t> == 6.19.2</a:t>
            </a:r>
          </a:p>
          <a:p>
            <a:pPr marL="342900" lvl="0" indent="-342900" algn="just">
              <a:lnSpc>
                <a:spcPct val="125000"/>
              </a:lnSpc>
              <a:buFont typeface="Times New Roman" panose="02020603050405020304" pitchFamily="18" charset="0"/>
              <a:buChar char="-"/>
            </a:pPr>
            <a:r>
              <a:rPr lang="en-US" sz="1600" kern="100" dirty="0">
                <a:effectLst/>
                <a:latin typeface="宋体" panose="02010600030101010101" pitchFamily="2" charset="-122"/>
                <a:ea typeface="宋体" panose="02010600030101010101" pitchFamily="2" charset="-122"/>
              </a:rPr>
              <a:t>matplotlib == 3.7.1</a:t>
            </a:r>
          </a:p>
          <a:p>
            <a:pPr marL="342900" lvl="0" indent="-342900" algn="just">
              <a:lnSpc>
                <a:spcPct val="125000"/>
              </a:lnSpc>
              <a:buFont typeface="Times New Roman" panose="02020603050405020304" pitchFamily="18" charset="0"/>
              <a:buChar char="-"/>
            </a:pPr>
            <a:r>
              <a:rPr lang="en-US" sz="1600" kern="100" dirty="0" err="1">
                <a:effectLst/>
                <a:latin typeface="宋体" panose="02010600030101010101" pitchFamily="2" charset="-122"/>
                <a:ea typeface="宋体" panose="02010600030101010101" pitchFamily="2" charset="-122"/>
              </a:rPr>
              <a:t>numpy</a:t>
            </a:r>
            <a:r>
              <a:rPr lang="en-US" sz="1600" kern="100" dirty="0">
                <a:effectLst/>
                <a:latin typeface="宋体" panose="02010600030101010101" pitchFamily="2" charset="-122"/>
                <a:ea typeface="宋体" panose="02010600030101010101" pitchFamily="2" charset="-122"/>
              </a:rPr>
              <a:t> == 1.23.5</a:t>
            </a:r>
          </a:p>
          <a:p>
            <a:pPr marL="342900" lvl="0" indent="-342900" algn="just">
              <a:lnSpc>
                <a:spcPct val="125000"/>
              </a:lnSpc>
              <a:buFont typeface="Times New Roman" panose="02020603050405020304" pitchFamily="18" charset="0"/>
              <a:buChar char="-"/>
            </a:pPr>
            <a:r>
              <a:rPr lang="en-US" sz="1600" kern="100" dirty="0" err="1">
                <a:effectLst/>
                <a:latin typeface="宋体" panose="02010600030101010101" pitchFamily="2" charset="-122"/>
                <a:ea typeface="宋体" panose="02010600030101010101" pitchFamily="2" charset="-122"/>
              </a:rPr>
              <a:t>opencv</a:t>
            </a:r>
            <a:r>
              <a:rPr lang="en-US" sz="1600" kern="100" dirty="0">
                <a:effectLst/>
                <a:latin typeface="宋体" panose="02010600030101010101" pitchFamily="2" charset="-122"/>
                <a:ea typeface="宋体" panose="02010600030101010101" pitchFamily="2" charset="-122"/>
              </a:rPr>
              <a:t> == 4.7.0.72</a:t>
            </a:r>
          </a:p>
          <a:p>
            <a:pPr marL="342900" lvl="0" indent="-342900" algn="just">
              <a:lnSpc>
                <a:spcPct val="125000"/>
              </a:lnSpc>
              <a:buFont typeface="Times New Roman" panose="02020603050405020304" pitchFamily="18" charset="0"/>
              <a:buChar char="-"/>
            </a:pPr>
            <a:r>
              <a:rPr lang="en-US" sz="1600" kern="100" dirty="0">
                <a:effectLst/>
                <a:latin typeface="宋体" panose="02010600030101010101" pitchFamily="2" charset="-122"/>
                <a:ea typeface="宋体" panose="02010600030101010101" pitchFamily="2" charset="-122"/>
              </a:rPr>
              <a:t>pandas == 2.0.1</a:t>
            </a:r>
          </a:p>
          <a:p>
            <a:pPr marL="342900" lvl="0" indent="-342900" algn="just">
              <a:lnSpc>
                <a:spcPct val="125000"/>
              </a:lnSpc>
              <a:buFont typeface="Times New Roman" panose="02020603050405020304" pitchFamily="18" charset="0"/>
              <a:buChar char="-"/>
            </a:pPr>
            <a:r>
              <a:rPr lang="en-US" sz="1600" kern="100" dirty="0">
                <a:effectLst/>
                <a:latin typeface="宋体" panose="02010600030101010101" pitchFamily="2" charset="-122"/>
                <a:ea typeface="宋体" panose="02010600030101010101" pitchFamily="2" charset="-122"/>
              </a:rPr>
              <a:t>PyQt5 == 5.15.7</a:t>
            </a:r>
          </a:p>
          <a:p>
            <a:pPr marL="342900" lvl="0" indent="-342900" algn="just">
              <a:lnSpc>
                <a:spcPct val="125000"/>
              </a:lnSpc>
              <a:buFont typeface="Times New Roman" panose="02020603050405020304" pitchFamily="18" charset="0"/>
              <a:buChar char="-"/>
            </a:pPr>
            <a:r>
              <a:rPr lang="en-US" sz="1600" kern="100" dirty="0" err="1">
                <a:effectLst/>
                <a:latin typeface="宋体" panose="02010600030101010101" pitchFamily="2" charset="-122"/>
                <a:ea typeface="宋体" panose="02010600030101010101" pitchFamily="2" charset="-122"/>
              </a:rPr>
              <a:t>Sklearn</a:t>
            </a:r>
            <a:r>
              <a:rPr lang="en-US" sz="1600" kern="100" dirty="0">
                <a:effectLst/>
                <a:latin typeface="宋体" panose="02010600030101010101" pitchFamily="2" charset="-122"/>
                <a:ea typeface="宋体" panose="02010600030101010101" pitchFamily="2" charset="-122"/>
              </a:rPr>
              <a:t> == 0.0.post5</a:t>
            </a:r>
          </a:p>
          <a:p>
            <a:pPr marL="342900" lvl="0" indent="-342900" algn="just">
              <a:lnSpc>
                <a:spcPct val="125000"/>
              </a:lnSpc>
              <a:buFont typeface="Times New Roman" panose="02020603050405020304" pitchFamily="18" charset="0"/>
              <a:buChar char="-"/>
            </a:pPr>
            <a:r>
              <a:rPr lang="en-US" sz="1600" kern="100" dirty="0">
                <a:effectLst/>
                <a:latin typeface="宋体" panose="02010600030101010101" pitchFamily="2" charset="-122"/>
                <a:ea typeface="宋体" panose="02010600030101010101" pitchFamily="2" charset="-122"/>
              </a:rPr>
              <a:t>torch == 2.0.1</a:t>
            </a:r>
          </a:p>
          <a:p>
            <a:pPr marL="342900" lvl="0" indent="-342900" algn="just">
              <a:lnSpc>
                <a:spcPct val="125000"/>
              </a:lnSpc>
              <a:buFont typeface="Times New Roman" panose="02020603050405020304" pitchFamily="18" charset="0"/>
              <a:buChar char="-"/>
            </a:pPr>
            <a:r>
              <a:rPr lang="en-US" sz="1600" kern="100" dirty="0" err="1">
                <a:effectLst/>
                <a:latin typeface="宋体" panose="02010600030101010101" pitchFamily="2" charset="-122"/>
                <a:ea typeface="宋体" panose="02010600030101010101" pitchFamily="2" charset="-122"/>
              </a:rPr>
              <a:t>torchvision</a:t>
            </a:r>
            <a:r>
              <a:rPr lang="en-US" sz="1600" kern="100" dirty="0">
                <a:effectLst/>
                <a:latin typeface="宋体" panose="02010600030101010101" pitchFamily="2" charset="-122"/>
                <a:ea typeface="宋体" panose="02010600030101010101" pitchFamily="2" charset="-122"/>
              </a:rPr>
              <a:t> == 0.15.2+cu117</a:t>
            </a:r>
          </a:p>
          <a:p>
            <a:pPr marL="342900" lvl="0" indent="-342900" algn="just">
              <a:lnSpc>
                <a:spcPct val="125000"/>
              </a:lnSpc>
              <a:buFont typeface="Times New Roman" panose="02020603050405020304" pitchFamily="18" charset="0"/>
              <a:buChar char="-"/>
            </a:pPr>
            <a:r>
              <a:rPr lang="en-US" sz="1600" kern="100" dirty="0" err="1">
                <a:effectLst/>
                <a:latin typeface="宋体" panose="02010600030101010101" pitchFamily="2" charset="-122"/>
                <a:ea typeface="宋体" panose="02010600030101010101" pitchFamily="2" charset="-122"/>
              </a:rPr>
              <a:t>tqdm</a:t>
            </a:r>
            <a:r>
              <a:rPr lang="en-US" sz="1600" kern="100" dirty="0">
                <a:effectLst/>
                <a:latin typeface="宋体" panose="02010600030101010101" pitchFamily="2" charset="-122"/>
                <a:ea typeface="宋体" panose="02010600030101010101" pitchFamily="2" charset="-122"/>
              </a:rPr>
              <a:t> == 4.65.0</a:t>
            </a:r>
          </a:p>
          <a:p>
            <a:pPr marL="342900" lvl="0" indent="-342900" algn="just">
              <a:lnSpc>
                <a:spcPct val="125000"/>
              </a:lnSpc>
              <a:buFont typeface="Times New Roman" panose="02020603050405020304" pitchFamily="18" charset="0"/>
              <a:buChar char="-"/>
            </a:pPr>
            <a:r>
              <a:rPr lang="en-US" sz="1600" kern="100" dirty="0">
                <a:effectLst/>
                <a:latin typeface="宋体" panose="02010600030101010101" pitchFamily="2" charset="-122"/>
                <a:ea typeface="宋体" panose="02010600030101010101" pitchFamily="2" charset="-122"/>
              </a:rPr>
              <a:t>utils == 1.0.1</a:t>
            </a:r>
          </a:p>
          <a:p>
            <a:pPr marL="342900" lvl="0" indent="-342900" algn="just">
              <a:lnSpc>
                <a:spcPct val="125000"/>
              </a:lnSpc>
              <a:buFont typeface="Times New Roman" panose="02020603050405020304" pitchFamily="18" charset="0"/>
              <a:buChar char="-"/>
            </a:pPr>
            <a:r>
              <a:rPr lang="en-US" sz="1600" kern="100" dirty="0">
                <a:effectLst/>
                <a:latin typeface="宋体" panose="02010600030101010101" pitchFamily="2" charset="-122"/>
                <a:ea typeface="宋体" panose="02010600030101010101" pitchFamily="2" charset="-122"/>
              </a:rPr>
              <a:t>GPU 4090(</a:t>
            </a:r>
            <a:r>
              <a:rPr lang="zh-CN" altLang="en-US" sz="1600" kern="100" dirty="0">
                <a:effectLst/>
                <a:latin typeface="宋体" panose="02010600030101010101" pitchFamily="2" charset="-122"/>
                <a:ea typeface="宋体" panose="02010600030101010101" pitchFamily="2" charset="-122"/>
              </a:rPr>
              <a:t>租的</a:t>
            </a:r>
            <a:r>
              <a:rPr lang="en-US" sz="1600" kern="100" dirty="0">
                <a:effectLst/>
                <a:latin typeface="宋体" panose="02010600030101010101" pitchFamily="2" charset="-122"/>
                <a:ea typeface="宋体" panose="02010600030101010101" pitchFamily="2" charset="-122"/>
              </a:rPr>
              <a:t>)</a:t>
            </a:r>
          </a:p>
        </p:txBody>
      </p:sp>
      <p:cxnSp>
        <p:nvCxnSpPr>
          <p:cNvPr id="10" name="直接连接符 9">
            <a:extLst>
              <a:ext uri="{FF2B5EF4-FFF2-40B4-BE49-F238E27FC236}">
                <a16:creationId xmlns:a16="http://schemas.microsoft.com/office/drawing/2014/main" id="{0F567021-1C71-0775-0B53-963A347040E9}"/>
              </a:ext>
            </a:extLst>
          </p:cNvPr>
          <p:cNvCxnSpPr>
            <a:cxnSpLocks/>
          </p:cNvCxnSpPr>
          <p:nvPr/>
        </p:nvCxnSpPr>
        <p:spPr>
          <a:xfrm>
            <a:off x="3464560" y="631373"/>
            <a:ext cx="0" cy="613550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893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VGG</a:t>
            </a: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2400" b="1" dirty="0" err="1">
                <a:solidFill>
                  <a:prstClr val="white"/>
                </a:solidFill>
                <a:latin typeface="宋体" panose="02010600030101010101" pitchFamily="2" charset="-122"/>
                <a:ea typeface="宋体" panose="02010600030101010101" pitchFamily="2" charset="-122"/>
                <a:cs typeface="Times New Roman" panose="02020603050405020304" pitchFamily="18" charset="0"/>
              </a:rPr>
              <a:t>LeNet</a:t>
            </a: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模型训练结果</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t>12</a:t>
            </a:fld>
            <a:endParaRPr lang="en-US">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C46CE7B5-BAEF-1848-E829-A220888BC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7767"/>
            <a:ext cx="640080" cy="630233"/>
          </a:xfrm>
          <a:prstGeom prst="rect">
            <a:avLst/>
          </a:prstGeom>
        </p:spPr>
      </p:pic>
      <p:pic>
        <p:nvPicPr>
          <p:cNvPr id="7" name="图片 6">
            <a:extLst>
              <a:ext uri="{FF2B5EF4-FFF2-40B4-BE49-F238E27FC236}">
                <a16:creationId xmlns:a16="http://schemas.microsoft.com/office/drawing/2014/main" id="{010EDE0A-2AE5-46F2-613F-D6581E2E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sp>
        <p:nvSpPr>
          <p:cNvPr id="8" name="灯片编号占位符 16">
            <a:extLst>
              <a:ext uri="{FF2B5EF4-FFF2-40B4-BE49-F238E27FC236}">
                <a16:creationId xmlns:a16="http://schemas.microsoft.com/office/drawing/2014/main" id="{7B558BA4-A366-E386-A1EF-86F2A19013C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pPr/>
              <a:t>12</a:t>
            </a:fld>
            <a:endParaRPr lang="en-US" dirty="0">
              <a:latin typeface="宋体" panose="02010600030101010101" pitchFamily="2" charset="-122"/>
              <a:ea typeface="宋体" panose="02010600030101010101" pitchFamily="2" charset="-122"/>
              <a:cs typeface="Times New Roman" panose="02020603050405020304" pitchFamily="18" charset="0"/>
            </a:endParaRPr>
          </a:p>
        </p:txBody>
      </p:sp>
      <p:pic>
        <p:nvPicPr>
          <p:cNvPr id="8193" name="Picture 1">
            <a:extLst>
              <a:ext uri="{FF2B5EF4-FFF2-40B4-BE49-F238E27FC236}">
                <a16:creationId xmlns:a16="http://schemas.microsoft.com/office/drawing/2014/main" id="{D24E47A8-7719-5F30-99CD-1B4FB00EA4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159" y="722630"/>
            <a:ext cx="3628180" cy="287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2">
            <a:extLst>
              <a:ext uri="{FF2B5EF4-FFF2-40B4-BE49-F238E27FC236}">
                <a16:creationId xmlns:a16="http://schemas.microsoft.com/office/drawing/2014/main" id="{CC93B51E-64CF-D53D-1A33-E6A30B46C4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855" y="2037510"/>
            <a:ext cx="5859145" cy="136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1">
            <a:extLst>
              <a:ext uri="{FF2B5EF4-FFF2-40B4-BE49-F238E27FC236}">
                <a16:creationId xmlns:a16="http://schemas.microsoft.com/office/drawing/2014/main" id="{12C74D7A-D10A-AE6A-37A3-8D047CAA2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855" y="4058286"/>
            <a:ext cx="6009963" cy="136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6AC82EF9-DDA0-30EE-0629-BCAABB50D859}"/>
              </a:ext>
            </a:extLst>
          </p:cNvPr>
          <p:cNvSpPr txBox="1"/>
          <p:nvPr/>
        </p:nvSpPr>
        <p:spPr>
          <a:xfrm>
            <a:off x="1760537" y="3558977"/>
            <a:ext cx="2811780" cy="369332"/>
          </a:xfrm>
          <a:prstGeom prst="rect">
            <a:avLst/>
          </a:prstGeom>
          <a:noFill/>
        </p:spPr>
        <p:txBody>
          <a:bodyPr wrap="square">
            <a:spAutoFit/>
          </a:bodyPr>
          <a:lstStyle/>
          <a:p>
            <a:r>
              <a:rPr lang="zh-CN" altLang="en-US" dirty="0"/>
              <a:t>学习率调成</a:t>
            </a:r>
            <a:r>
              <a:rPr lang="en-US" altLang="zh-CN" dirty="0"/>
              <a:t>0.01</a:t>
            </a:r>
            <a:r>
              <a:rPr lang="zh-CN" altLang="en-US" dirty="0"/>
              <a:t>效果更佳</a:t>
            </a:r>
            <a:endParaRPr lang="en-US" dirty="0"/>
          </a:p>
        </p:txBody>
      </p:sp>
      <p:cxnSp>
        <p:nvCxnSpPr>
          <p:cNvPr id="5" name="直接连接符 4">
            <a:extLst>
              <a:ext uri="{FF2B5EF4-FFF2-40B4-BE49-F238E27FC236}">
                <a16:creationId xmlns:a16="http://schemas.microsoft.com/office/drawing/2014/main" id="{4F7D3EFE-772B-CAAF-A32E-1CF48340AD02}"/>
              </a:ext>
            </a:extLst>
          </p:cNvPr>
          <p:cNvCxnSpPr>
            <a:cxnSpLocks/>
          </p:cNvCxnSpPr>
          <p:nvPr/>
        </p:nvCxnSpPr>
        <p:spPr>
          <a:xfrm>
            <a:off x="6360160" y="3853229"/>
            <a:ext cx="5831840" cy="0"/>
          </a:xfrm>
          <a:prstGeom prst="line">
            <a:avLst/>
          </a:prstGeom>
        </p:spPr>
        <p:style>
          <a:lnRef idx="1">
            <a:schemeClr val="dk1"/>
          </a:lnRef>
          <a:fillRef idx="0">
            <a:schemeClr val="dk1"/>
          </a:fillRef>
          <a:effectRef idx="0">
            <a:schemeClr val="dk1"/>
          </a:effectRef>
          <a:fontRef idx="minor">
            <a:schemeClr val="tx1"/>
          </a:fontRef>
        </p:style>
      </p:cxnSp>
      <p:pic>
        <p:nvPicPr>
          <p:cNvPr id="8196" name="Picture 4">
            <a:extLst>
              <a:ext uri="{FF2B5EF4-FFF2-40B4-BE49-F238E27FC236}">
                <a16:creationId xmlns:a16="http://schemas.microsoft.com/office/drawing/2014/main" id="{5061745F-B521-4C7F-DB3E-1697C9DDCF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956" y="3889229"/>
            <a:ext cx="3631383" cy="2888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E981204A-A9CA-1479-6657-B05CB2AC57E2}"/>
              </a:ext>
            </a:extLst>
          </p:cNvPr>
          <p:cNvCxnSpPr>
            <a:cxnSpLocks/>
          </p:cNvCxnSpPr>
          <p:nvPr/>
        </p:nvCxnSpPr>
        <p:spPr>
          <a:xfrm>
            <a:off x="6360160" y="721360"/>
            <a:ext cx="0" cy="613550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035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err="1">
                <a:solidFill>
                  <a:prstClr val="white"/>
                </a:solidFill>
                <a:latin typeface="宋体" panose="02010600030101010101" pitchFamily="2" charset="-122"/>
                <a:ea typeface="宋体" panose="02010600030101010101" pitchFamily="2" charset="-122"/>
                <a:cs typeface="Times New Roman" panose="02020603050405020304" pitchFamily="18" charset="0"/>
              </a:rPr>
              <a:t>ResNet</a:t>
            </a: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模型训练结果</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t>13</a:t>
            </a:fld>
            <a:endParaRPr lang="en-US">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C46CE7B5-BAEF-1848-E829-A220888BC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7767"/>
            <a:ext cx="640080" cy="630233"/>
          </a:xfrm>
          <a:prstGeom prst="rect">
            <a:avLst/>
          </a:prstGeom>
        </p:spPr>
      </p:pic>
      <p:pic>
        <p:nvPicPr>
          <p:cNvPr id="7" name="图片 6">
            <a:extLst>
              <a:ext uri="{FF2B5EF4-FFF2-40B4-BE49-F238E27FC236}">
                <a16:creationId xmlns:a16="http://schemas.microsoft.com/office/drawing/2014/main" id="{010EDE0A-2AE5-46F2-613F-D6581E2E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sp>
        <p:nvSpPr>
          <p:cNvPr id="8" name="灯片编号占位符 16">
            <a:extLst>
              <a:ext uri="{FF2B5EF4-FFF2-40B4-BE49-F238E27FC236}">
                <a16:creationId xmlns:a16="http://schemas.microsoft.com/office/drawing/2014/main" id="{7B558BA4-A366-E386-A1EF-86F2A19013C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pPr/>
              <a:t>13</a:t>
            </a:fld>
            <a:endParaRPr lang="en-US" dirty="0">
              <a:latin typeface="宋体" panose="02010600030101010101" pitchFamily="2" charset="-122"/>
              <a:ea typeface="宋体" panose="02010600030101010101" pitchFamily="2" charset="-122"/>
              <a:cs typeface="Times New Roman" panose="02020603050405020304" pitchFamily="18" charset="0"/>
            </a:endParaRPr>
          </a:p>
        </p:txBody>
      </p:sp>
      <p:pic>
        <p:nvPicPr>
          <p:cNvPr id="6146" name="Picture 2">
            <a:extLst>
              <a:ext uri="{FF2B5EF4-FFF2-40B4-BE49-F238E27FC236}">
                <a16:creationId xmlns:a16="http://schemas.microsoft.com/office/drawing/2014/main" id="{70E0713D-0B46-0948-72EF-617BDC3D9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649" y="1029687"/>
            <a:ext cx="6180809" cy="550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A6275996-BAE3-C581-652D-D042D386E7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0439" y="853600"/>
            <a:ext cx="4381500" cy="34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a:extLst>
              <a:ext uri="{FF2B5EF4-FFF2-40B4-BE49-F238E27FC236}">
                <a16:creationId xmlns:a16="http://schemas.microsoft.com/office/drawing/2014/main" id="{D600B82B-62C2-C75D-0A8D-9AB03D4F17BD}"/>
              </a:ext>
            </a:extLst>
          </p:cNvPr>
          <p:cNvGraphicFramePr>
            <a:graphicFrameLocks noGrp="1"/>
          </p:cNvGraphicFramePr>
          <p:nvPr>
            <p:extLst>
              <p:ext uri="{D42A27DB-BD31-4B8C-83A1-F6EECF244321}">
                <p14:modId xmlns:p14="http://schemas.microsoft.com/office/powerpoint/2010/main" val="2201861939"/>
              </p:ext>
            </p:extLst>
          </p:nvPr>
        </p:nvGraphicFramePr>
        <p:xfrm>
          <a:off x="7101840" y="5140960"/>
          <a:ext cx="3866199" cy="1397952"/>
        </p:xfrm>
        <a:graphic>
          <a:graphicData uri="http://schemas.openxmlformats.org/drawingml/2006/table">
            <a:tbl>
              <a:tblPr firstRow="1" firstCol="1" bandRow="1">
                <a:tableStyleId>{5C22544A-7EE6-4342-B048-85BDC9FD1C3A}</a:tableStyleId>
              </a:tblPr>
              <a:tblGrid>
                <a:gridCol w="1932759">
                  <a:extLst>
                    <a:ext uri="{9D8B030D-6E8A-4147-A177-3AD203B41FA5}">
                      <a16:colId xmlns:a16="http://schemas.microsoft.com/office/drawing/2014/main" val="3272456259"/>
                    </a:ext>
                  </a:extLst>
                </a:gridCol>
                <a:gridCol w="1933440">
                  <a:extLst>
                    <a:ext uri="{9D8B030D-6E8A-4147-A177-3AD203B41FA5}">
                      <a16:colId xmlns:a16="http://schemas.microsoft.com/office/drawing/2014/main" val="1036332855"/>
                    </a:ext>
                  </a:extLst>
                </a:gridCol>
              </a:tblGrid>
              <a:tr h="349488">
                <a:tc>
                  <a:txBody>
                    <a:bodyPr/>
                    <a:lstStyle/>
                    <a:p>
                      <a:pPr algn="ctr">
                        <a:lnSpc>
                          <a:spcPct val="125000"/>
                        </a:lnSpc>
                      </a:pPr>
                      <a:r>
                        <a:rPr lang="en-US" sz="1200" kern="100">
                          <a:effectLst/>
                        </a:rPr>
                        <a:t>Model</a:t>
                      </a:r>
                      <a:endParaRPr lang="en-US"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25000"/>
                        </a:lnSpc>
                      </a:pPr>
                      <a:r>
                        <a:rPr lang="en-US" sz="1200" kern="100" dirty="0">
                          <a:effectLst/>
                        </a:rPr>
                        <a:t>Acc</a:t>
                      </a:r>
                      <a:endParaRPr lang="en-US"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01627688"/>
                  </a:ext>
                </a:extLst>
              </a:tr>
              <a:tr h="349488">
                <a:tc>
                  <a:txBody>
                    <a:bodyPr/>
                    <a:lstStyle/>
                    <a:p>
                      <a:pPr algn="ctr">
                        <a:lnSpc>
                          <a:spcPct val="125000"/>
                        </a:lnSpc>
                      </a:pPr>
                      <a:r>
                        <a:rPr lang="en-US" sz="1200" u="sng" kern="100">
                          <a:effectLst/>
                        </a:rPr>
                        <a:t>VGG</a:t>
                      </a:r>
                      <a:endParaRPr lang="en-US"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25000"/>
                        </a:lnSpc>
                      </a:pPr>
                      <a:r>
                        <a:rPr lang="en-US" sz="1200" u="sng" kern="100" dirty="0">
                          <a:effectLst/>
                        </a:rPr>
                        <a:t>0.5660</a:t>
                      </a:r>
                      <a:endParaRPr lang="en-US"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35601567"/>
                  </a:ext>
                </a:extLst>
              </a:tr>
              <a:tr h="349488">
                <a:tc>
                  <a:txBody>
                    <a:bodyPr/>
                    <a:lstStyle/>
                    <a:p>
                      <a:pPr algn="ctr">
                        <a:lnSpc>
                          <a:spcPct val="125000"/>
                        </a:lnSpc>
                      </a:pPr>
                      <a:r>
                        <a:rPr lang="en-US" sz="1200" kern="100">
                          <a:effectLst/>
                        </a:rPr>
                        <a:t>LeNet</a:t>
                      </a:r>
                      <a:endParaRPr lang="en-US"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25000"/>
                        </a:lnSpc>
                      </a:pPr>
                      <a:r>
                        <a:rPr lang="en-US" sz="1200" kern="100">
                          <a:effectLst/>
                        </a:rPr>
                        <a:t>0.4894</a:t>
                      </a:r>
                      <a:endParaRPr lang="en-US"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97194237"/>
                  </a:ext>
                </a:extLst>
              </a:tr>
              <a:tr h="349488">
                <a:tc>
                  <a:txBody>
                    <a:bodyPr/>
                    <a:lstStyle/>
                    <a:p>
                      <a:pPr algn="ctr">
                        <a:lnSpc>
                          <a:spcPct val="125000"/>
                        </a:lnSpc>
                      </a:pPr>
                      <a:r>
                        <a:rPr lang="en-US" sz="1200" kern="100">
                          <a:effectLst/>
                        </a:rPr>
                        <a:t>ResNet</a:t>
                      </a:r>
                      <a:endParaRPr lang="en-US"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25000"/>
                        </a:lnSpc>
                      </a:pPr>
                      <a:r>
                        <a:rPr lang="en-US" sz="1200" kern="100" dirty="0">
                          <a:effectLst/>
                        </a:rPr>
                        <a:t>0.5659</a:t>
                      </a:r>
                      <a:endParaRPr lang="en-US"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027838"/>
                  </a:ext>
                </a:extLst>
              </a:tr>
            </a:tbl>
          </a:graphicData>
        </a:graphic>
      </p:graphicFrame>
      <p:sp>
        <p:nvSpPr>
          <p:cNvPr id="6" name="文本框 5">
            <a:extLst>
              <a:ext uri="{FF2B5EF4-FFF2-40B4-BE49-F238E27FC236}">
                <a16:creationId xmlns:a16="http://schemas.microsoft.com/office/drawing/2014/main" id="{FED64349-1113-ACCB-72E6-17066DC7D630}"/>
              </a:ext>
            </a:extLst>
          </p:cNvPr>
          <p:cNvSpPr txBox="1"/>
          <p:nvPr/>
        </p:nvSpPr>
        <p:spPr>
          <a:xfrm>
            <a:off x="7832409" y="4615001"/>
            <a:ext cx="2743200" cy="369332"/>
          </a:xfrm>
          <a:prstGeom prst="rect">
            <a:avLst/>
          </a:prstGeom>
          <a:noFill/>
        </p:spPr>
        <p:txBody>
          <a:bodyPr wrap="square">
            <a:spAutoFit/>
          </a:bodyPr>
          <a:lstStyle/>
          <a:p>
            <a:r>
              <a:rPr lang="zh-CN" altLang="en-US" kern="100" dirty="0">
                <a:solidFill>
                  <a:srgbClr val="FF0000"/>
                </a:solidFill>
                <a:latin typeface="Times New Roman" panose="02020603050405020304" pitchFamily="18" charset="0"/>
                <a:ea typeface="宋体" panose="02010600030101010101" pitchFamily="2" charset="-122"/>
              </a:rPr>
              <a:t>训练结果和模型比较 </a:t>
            </a:r>
            <a:endParaRPr lang="en-US" dirty="0">
              <a:solidFill>
                <a:srgbClr val="FF0000"/>
              </a:solidFill>
            </a:endParaRPr>
          </a:p>
        </p:txBody>
      </p:sp>
      <p:cxnSp>
        <p:nvCxnSpPr>
          <p:cNvPr id="9" name="直接连接符 8">
            <a:extLst>
              <a:ext uri="{FF2B5EF4-FFF2-40B4-BE49-F238E27FC236}">
                <a16:creationId xmlns:a16="http://schemas.microsoft.com/office/drawing/2014/main" id="{60420638-1648-9DF3-45F0-F59387422B7B}"/>
              </a:ext>
            </a:extLst>
          </p:cNvPr>
          <p:cNvCxnSpPr>
            <a:cxnSpLocks/>
          </p:cNvCxnSpPr>
          <p:nvPr/>
        </p:nvCxnSpPr>
        <p:spPr>
          <a:xfrm>
            <a:off x="6360160" y="721360"/>
            <a:ext cx="0" cy="6135502"/>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A144946F-0DD5-7843-D22A-42D713C7C810}"/>
              </a:ext>
            </a:extLst>
          </p:cNvPr>
          <p:cNvCxnSpPr>
            <a:cxnSpLocks/>
          </p:cNvCxnSpPr>
          <p:nvPr/>
        </p:nvCxnSpPr>
        <p:spPr>
          <a:xfrm>
            <a:off x="6360160" y="4419600"/>
            <a:ext cx="583184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66992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人脸实时表情识别系统的可视化界面</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cxnSp>
        <p:nvCxnSpPr>
          <p:cNvPr id="10" name="直接连接符 9">
            <a:extLst>
              <a:ext uri="{FF2B5EF4-FFF2-40B4-BE49-F238E27FC236}">
                <a16:creationId xmlns:a16="http://schemas.microsoft.com/office/drawing/2014/main" id="{C531F7E7-AB8D-5C3D-2CB6-92D16F78D0FB}"/>
              </a:ext>
            </a:extLst>
          </p:cNvPr>
          <p:cNvCxnSpPr>
            <a:cxnSpLocks/>
          </p:cNvCxnSpPr>
          <p:nvPr/>
        </p:nvCxnSpPr>
        <p:spPr>
          <a:xfrm flipV="1">
            <a:off x="5438775" y="711304"/>
            <a:ext cx="0" cy="6145558"/>
          </a:xfrm>
          <a:prstGeom prst="line">
            <a:avLst/>
          </a:prstGeom>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E8D96853-1B24-8CDA-5158-7C7E13ADE90E}"/>
              </a:ext>
            </a:extLst>
          </p:cNvPr>
          <p:cNvSpPr txBox="1"/>
          <p:nvPr/>
        </p:nvSpPr>
        <p:spPr>
          <a:xfrm>
            <a:off x="155388" y="990530"/>
            <a:ext cx="4981657" cy="2827056"/>
          </a:xfrm>
          <a:prstGeom prst="rect">
            <a:avLst/>
          </a:prstGeom>
          <a:noFill/>
        </p:spPr>
        <p:txBody>
          <a:bodyPr wrap="square">
            <a:spAutoFit/>
          </a:bodyPr>
          <a:lstStyle/>
          <a:p>
            <a:pPr indent="266700" algn="just">
              <a:lnSpc>
                <a:spcPct val="125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该人脸实时表情识别系统的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主页面</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是基于我的另一个大作业，即简易数字图像处理系统（同时在我的</a:t>
            </a:r>
            <a:r>
              <a:rPr lang="en-US" sz="1800" kern="100" dirty="0" err="1">
                <a:effectLst/>
                <a:latin typeface="Times New Roman" panose="02020603050405020304" pitchFamily="18" charset="0"/>
                <a:ea typeface="宋体" panose="02010600030101010101" pitchFamily="2" charset="-122"/>
              </a:rPr>
              <a:t>github</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仓库中不断更新）上进行编写，并非套用模板。</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25000"/>
              </a:lnSpc>
            </a:pPr>
            <a:r>
              <a:rPr lang="zh-CN" altLang="en-US" sz="1800" kern="100" dirty="0">
                <a:effectLst/>
                <a:latin typeface="Times New Roman" panose="02020603050405020304" pitchFamily="18" charset="0"/>
                <a:ea typeface="宋体" panose="02010600030101010101" pitchFamily="2" charset="-122"/>
              </a:rPr>
              <a:t>通过主页面去调用以下三个项目相关的窗口：</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25000"/>
              </a:lnSpc>
            </a:pPr>
            <a:r>
              <a:rPr lang="zh-CN" sz="1800" kern="100" dirty="0">
                <a:effectLst/>
                <a:latin typeface="Times New Roman" panose="02020603050405020304" pitchFamily="18" charset="0"/>
                <a:ea typeface="宋体" panose="02010600030101010101" pitchFamily="2" charset="-122"/>
              </a:rPr>
              <a:t>（</a:t>
            </a:r>
            <a:r>
              <a:rPr lang="en-US" sz="1800" kern="100" dirty="0">
                <a:effectLst/>
                <a:latin typeface="Times New Roman" panose="02020603050405020304" pitchFamily="18" charset="0"/>
                <a:ea typeface="宋体" panose="02010600030101010101" pitchFamily="2" charset="-122"/>
              </a:rPr>
              <a:t>1</a:t>
            </a:r>
            <a:r>
              <a:rPr lang="zh-CN" sz="1800" kern="100" dirty="0">
                <a:effectLst/>
                <a:latin typeface="Times New Roman" panose="02020603050405020304" pitchFamily="18" charset="0"/>
                <a:ea typeface="宋体" panose="02010600030101010101" pitchFamily="2" charset="-122"/>
              </a:rPr>
              <a:t>）视频表情识别窗口</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25000"/>
              </a:lnSpc>
            </a:pPr>
            <a:r>
              <a:rPr lang="zh-CN" sz="1800" kern="100" dirty="0">
                <a:effectLst/>
                <a:latin typeface="Times New Roman" panose="02020603050405020304" pitchFamily="18" charset="0"/>
                <a:ea typeface="宋体" panose="02010600030101010101" pitchFamily="2" charset="-122"/>
              </a:rPr>
              <a:t>（</a:t>
            </a:r>
            <a:r>
              <a:rPr lang="en-US" sz="1800" kern="100" dirty="0">
                <a:effectLst/>
                <a:latin typeface="Times New Roman" panose="02020603050405020304" pitchFamily="18" charset="0"/>
                <a:ea typeface="宋体" panose="02010600030101010101" pitchFamily="2" charset="-122"/>
              </a:rPr>
              <a:t>2</a:t>
            </a:r>
            <a:r>
              <a:rPr lang="zh-CN" sz="1800"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摄像头</a:t>
            </a:r>
            <a:r>
              <a:rPr lang="zh-CN" sz="1800" kern="100" dirty="0">
                <a:effectLst/>
                <a:latin typeface="Times New Roman" panose="02020603050405020304" pitchFamily="18" charset="0"/>
                <a:ea typeface="宋体" panose="02010600030101010101" pitchFamily="2" charset="-122"/>
              </a:rPr>
              <a:t>表情识别窗口</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25000"/>
              </a:lnSpc>
            </a:pPr>
            <a:r>
              <a:rPr lang="zh-CN" sz="1800" kern="100" dirty="0">
                <a:effectLst/>
                <a:latin typeface="Times New Roman" panose="02020603050405020304" pitchFamily="18" charset="0"/>
                <a:ea typeface="宋体" panose="02010600030101010101" pitchFamily="2" charset="-122"/>
              </a:rPr>
              <a:t>（</a:t>
            </a:r>
            <a:r>
              <a:rPr lang="en-US" sz="1800" kern="100" dirty="0">
                <a:effectLst/>
                <a:latin typeface="Times New Roman" panose="02020603050405020304" pitchFamily="18" charset="0"/>
                <a:ea typeface="宋体" panose="02010600030101010101" pitchFamily="2" charset="-122"/>
              </a:rPr>
              <a:t>3</a:t>
            </a:r>
            <a:r>
              <a:rPr lang="zh-CN" sz="1800" kern="100" dirty="0">
                <a:effectLst/>
                <a:latin typeface="Times New Roman" panose="02020603050405020304" pitchFamily="18" charset="0"/>
                <a:ea typeface="宋体" panose="02010600030101010101" pitchFamily="2" charset="-122"/>
              </a:rPr>
              <a:t>）多模态情感分析窗口</a:t>
            </a:r>
            <a:endParaRPr lang="en-US" altLang="zh-CN" sz="1800" kern="100" dirty="0">
              <a:effectLst/>
              <a:latin typeface="Times New Roman" panose="02020603050405020304" pitchFamily="18" charset="0"/>
              <a:ea typeface="宋体" panose="02010600030101010101" pitchFamily="2" charset="-122"/>
            </a:endParaRPr>
          </a:p>
        </p:txBody>
      </p:sp>
      <p:pic>
        <p:nvPicPr>
          <p:cNvPr id="2" name="图片 1">
            <a:extLst>
              <a:ext uri="{FF2B5EF4-FFF2-40B4-BE49-F238E27FC236}">
                <a16:creationId xmlns:a16="http://schemas.microsoft.com/office/drawing/2014/main" id="{1E4D182C-D1A0-531A-4595-E62C4571C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pic>
        <p:nvPicPr>
          <p:cNvPr id="4" name="图片 3">
            <a:extLst>
              <a:ext uri="{FF2B5EF4-FFF2-40B4-BE49-F238E27FC236}">
                <a16:creationId xmlns:a16="http://schemas.microsoft.com/office/drawing/2014/main" id="{2C559753-2F85-39D0-70D3-793004C38F5A}"/>
              </a:ext>
            </a:extLst>
          </p:cNvPr>
          <p:cNvPicPr>
            <a:picLocks noChangeAspect="1"/>
          </p:cNvPicPr>
          <p:nvPr/>
        </p:nvPicPr>
        <p:blipFill>
          <a:blip r:embed="rId4"/>
          <a:stretch>
            <a:fillRect/>
          </a:stretch>
        </p:blipFill>
        <p:spPr>
          <a:xfrm>
            <a:off x="6135514" y="711304"/>
            <a:ext cx="5898453" cy="3867429"/>
          </a:xfrm>
          <a:prstGeom prst="rect">
            <a:avLst/>
          </a:prstGeom>
        </p:spPr>
      </p:pic>
      <p:pic>
        <p:nvPicPr>
          <p:cNvPr id="13" name="图片 12">
            <a:extLst>
              <a:ext uri="{FF2B5EF4-FFF2-40B4-BE49-F238E27FC236}">
                <a16:creationId xmlns:a16="http://schemas.microsoft.com/office/drawing/2014/main" id="{01022183-B252-B6BE-EF2B-97B77E398BA0}"/>
              </a:ext>
            </a:extLst>
          </p:cNvPr>
          <p:cNvPicPr>
            <a:picLocks noChangeAspect="1"/>
          </p:cNvPicPr>
          <p:nvPr/>
        </p:nvPicPr>
        <p:blipFill>
          <a:blip r:embed="rId5"/>
          <a:stretch>
            <a:fillRect/>
          </a:stretch>
        </p:blipFill>
        <p:spPr>
          <a:xfrm>
            <a:off x="746738" y="4267072"/>
            <a:ext cx="3293999" cy="2325168"/>
          </a:xfrm>
          <a:prstGeom prst="rect">
            <a:avLst/>
          </a:prstGeom>
        </p:spPr>
      </p:pic>
      <p:pic>
        <p:nvPicPr>
          <p:cNvPr id="16" name="图片 15">
            <a:extLst>
              <a:ext uri="{FF2B5EF4-FFF2-40B4-BE49-F238E27FC236}">
                <a16:creationId xmlns:a16="http://schemas.microsoft.com/office/drawing/2014/main" id="{E2801483-9DC4-D926-3A3C-701FFD168129}"/>
              </a:ext>
            </a:extLst>
          </p:cNvPr>
          <p:cNvPicPr>
            <a:picLocks noChangeAspect="1"/>
          </p:cNvPicPr>
          <p:nvPr/>
        </p:nvPicPr>
        <p:blipFill>
          <a:blip r:embed="rId6"/>
          <a:stretch>
            <a:fillRect/>
          </a:stretch>
        </p:blipFill>
        <p:spPr>
          <a:xfrm>
            <a:off x="7513115" y="4783898"/>
            <a:ext cx="3143250" cy="1933575"/>
          </a:xfrm>
          <a:prstGeom prst="rect">
            <a:avLst/>
          </a:prstGeom>
        </p:spPr>
      </p:pic>
      <p:cxnSp>
        <p:nvCxnSpPr>
          <p:cNvPr id="19" name="直接连接符 18">
            <a:extLst>
              <a:ext uri="{FF2B5EF4-FFF2-40B4-BE49-F238E27FC236}">
                <a16:creationId xmlns:a16="http://schemas.microsoft.com/office/drawing/2014/main" id="{376CE111-BE60-9412-01A2-44E8A99D7701}"/>
              </a:ext>
            </a:extLst>
          </p:cNvPr>
          <p:cNvCxnSpPr>
            <a:cxnSpLocks/>
          </p:cNvCxnSpPr>
          <p:nvPr/>
        </p:nvCxnSpPr>
        <p:spPr>
          <a:xfrm>
            <a:off x="-71677" y="4163835"/>
            <a:ext cx="5510452" cy="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89C1D5E2-201C-987F-FDD6-AB6ED8C3F348}"/>
              </a:ext>
            </a:extLst>
          </p:cNvPr>
          <p:cNvCxnSpPr>
            <a:cxnSpLocks/>
          </p:cNvCxnSpPr>
          <p:nvPr/>
        </p:nvCxnSpPr>
        <p:spPr>
          <a:xfrm>
            <a:off x="5438775" y="4667669"/>
            <a:ext cx="67532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342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摄像头表情识别模块</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1E4D182C-D1A0-531A-4595-E62C4571C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cxnSp>
        <p:nvCxnSpPr>
          <p:cNvPr id="11" name="直接连接符 10">
            <a:extLst>
              <a:ext uri="{FF2B5EF4-FFF2-40B4-BE49-F238E27FC236}">
                <a16:creationId xmlns:a16="http://schemas.microsoft.com/office/drawing/2014/main" id="{03920BD2-6BD8-5762-B68C-D0C33260091A}"/>
              </a:ext>
            </a:extLst>
          </p:cNvPr>
          <p:cNvCxnSpPr>
            <a:cxnSpLocks/>
          </p:cNvCxnSpPr>
          <p:nvPr/>
        </p:nvCxnSpPr>
        <p:spPr>
          <a:xfrm>
            <a:off x="0" y="5504955"/>
            <a:ext cx="12476480" cy="0"/>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F4332D81-C365-7C0B-F262-B4A6D61B5491}"/>
              </a:ext>
            </a:extLst>
          </p:cNvPr>
          <p:cNvCxnSpPr>
            <a:cxnSpLocks/>
          </p:cNvCxnSpPr>
          <p:nvPr/>
        </p:nvCxnSpPr>
        <p:spPr>
          <a:xfrm flipV="1">
            <a:off x="5059680" y="683961"/>
            <a:ext cx="0" cy="4820994"/>
          </a:xfrm>
          <a:prstGeom prst="line">
            <a:avLst/>
          </a:prstGeom>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1AEE842C-10D7-AB6C-9BA3-14D06FFE5B02}"/>
              </a:ext>
            </a:extLst>
          </p:cNvPr>
          <p:cNvSpPr txBox="1"/>
          <p:nvPr/>
        </p:nvSpPr>
        <p:spPr>
          <a:xfrm>
            <a:off x="178555" y="5557543"/>
            <a:ext cx="11059282" cy="1095813"/>
          </a:xfrm>
          <a:prstGeom prst="rect">
            <a:avLst/>
          </a:prstGeom>
          <a:noFill/>
        </p:spPr>
        <p:txBody>
          <a:bodyPr wrap="square">
            <a:spAutoFit/>
          </a:bodyPr>
          <a:lstStyle/>
          <a:p>
            <a:pPr algn="just">
              <a:lnSpc>
                <a:spcPct val="125000"/>
              </a:lnSpc>
            </a:pPr>
            <a:r>
              <a:rPr lang="zh-CN" sz="1800" kern="100" dirty="0">
                <a:effectLst/>
                <a:latin typeface="Times New Roman" panose="02020603050405020304" pitchFamily="18" charset="0"/>
                <a:ea typeface="宋体" panose="02010600030101010101" pitchFamily="2" charset="-122"/>
              </a:rPr>
              <a:t>定义一个开启摄像头并且截获帧来传入预训练号的模型进行处理，然后实时预测摄像头前的人物表情的模块。这个模块首先需要读取到我们保存后的模型，然后再根据</a:t>
            </a:r>
            <a:r>
              <a:rPr lang="en-US" sz="1800" kern="100" dirty="0" err="1">
                <a:effectLst/>
                <a:latin typeface="Times New Roman" panose="02020603050405020304" pitchFamily="18" charset="0"/>
                <a:ea typeface="宋体" panose="02010600030101010101" pitchFamily="2" charset="-122"/>
              </a:rPr>
              <a:t>opencv</a:t>
            </a:r>
            <a:r>
              <a:rPr lang="zh-CN" sz="1800" kern="100" dirty="0">
                <a:effectLst/>
                <a:latin typeface="Times New Roman" panose="02020603050405020304" pitchFamily="18" charset="0"/>
                <a:ea typeface="宋体" panose="02010600030101010101" pitchFamily="2" charset="-122"/>
              </a:rPr>
              <a:t>自带的捕捉人脸功能，将人脸区域正则化为</a:t>
            </a:r>
            <a:r>
              <a:rPr lang="en-US" sz="1800" kern="100" dirty="0">
                <a:effectLst/>
                <a:latin typeface="Times New Roman" panose="02020603050405020304" pitchFamily="18" charset="0"/>
                <a:ea typeface="宋体" panose="02010600030101010101" pitchFamily="2" charset="-122"/>
              </a:rPr>
              <a:t>48*48</a:t>
            </a:r>
            <a:r>
              <a:rPr lang="zh-CN" sz="1800" kern="100" dirty="0">
                <a:effectLst/>
                <a:latin typeface="Times New Roman" panose="02020603050405020304" pitchFamily="18" charset="0"/>
                <a:ea typeface="宋体" panose="02010600030101010101" pitchFamily="2" charset="-122"/>
              </a:rPr>
              <a:t>像素的矩阵，再将其通过模型进行预测，得到的结果可以存为图片。</a:t>
            </a:r>
            <a:endParaRPr lang="en-US" sz="1800" kern="100" dirty="0">
              <a:effectLst/>
              <a:latin typeface="Times New Roman" panose="02020603050405020304" pitchFamily="18" charset="0"/>
              <a:ea typeface="宋体" panose="02010600030101010101" pitchFamily="2" charset="-122"/>
            </a:endParaRPr>
          </a:p>
        </p:txBody>
      </p:sp>
      <p:pic>
        <p:nvPicPr>
          <p:cNvPr id="23" name="图片 22">
            <a:extLst>
              <a:ext uri="{FF2B5EF4-FFF2-40B4-BE49-F238E27FC236}">
                <a16:creationId xmlns:a16="http://schemas.microsoft.com/office/drawing/2014/main" id="{A2EEB1CD-62C4-5E08-8C99-8FDDE332CE05}"/>
              </a:ext>
            </a:extLst>
          </p:cNvPr>
          <p:cNvPicPr>
            <a:picLocks noChangeAspect="1"/>
          </p:cNvPicPr>
          <p:nvPr/>
        </p:nvPicPr>
        <p:blipFill>
          <a:blip r:embed="rId4"/>
          <a:stretch>
            <a:fillRect/>
          </a:stretch>
        </p:blipFill>
        <p:spPr>
          <a:xfrm>
            <a:off x="178555" y="776863"/>
            <a:ext cx="4688084" cy="4616361"/>
          </a:xfrm>
          <a:prstGeom prst="rect">
            <a:avLst/>
          </a:prstGeom>
        </p:spPr>
      </p:pic>
      <p:pic>
        <p:nvPicPr>
          <p:cNvPr id="25" name="图片 24">
            <a:extLst>
              <a:ext uri="{FF2B5EF4-FFF2-40B4-BE49-F238E27FC236}">
                <a16:creationId xmlns:a16="http://schemas.microsoft.com/office/drawing/2014/main" id="{0EFFDB08-DD63-571F-DD6E-24C59FA08260}"/>
              </a:ext>
            </a:extLst>
          </p:cNvPr>
          <p:cNvPicPr>
            <a:picLocks noChangeAspect="1"/>
          </p:cNvPicPr>
          <p:nvPr/>
        </p:nvPicPr>
        <p:blipFill>
          <a:blip r:embed="rId5"/>
          <a:stretch>
            <a:fillRect/>
          </a:stretch>
        </p:blipFill>
        <p:spPr>
          <a:xfrm>
            <a:off x="5221715" y="683961"/>
            <a:ext cx="6970285" cy="4709263"/>
          </a:xfrm>
          <a:prstGeom prst="rect">
            <a:avLst/>
          </a:prstGeom>
        </p:spPr>
      </p:pic>
    </p:spTree>
    <p:extLst>
      <p:ext uri="{BB962C8B-B14F-4D97-AF65-F5344CB8AC3E}">
        <p14:creationId xmlns:p14="http://schemas.microsoft.com/office/powerpoint/2010/main" val="1972829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视频表情识别模块</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1E4D182C-D1A0-531A-4595-E62C4571C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pic>
        <p:nvPicPr>
          <p:cNvPr id="7" name="图片 6">
            <a:extLst>
              <a:ext uri="{FF2B5EF4-FFF2-40B4-BE49-F238E27FC236}">
                <a16:creationId xmlns:a16="http://schemas.microsoft.com/office/drawing/2014/main" id="{032DC688-8B73-1727-0349-8F37A9868C93}"/>
              </a:ext>
            </a:extLst>
          </p:cNvPr>
          <p:cNvPicPr>
            <a:picLocks noChangeAspect="1"/>
          </p:cNvPicPr>
          <p:nvPr/>
        </p:nvPicPr>
        <p:blipFill>
          <a:blip r:embed="rId4"/>
          <a:stretch>
            <a:fillRect/>
          </a:stretch>
        </p:blipFill>
        <p:spPr>
          <a:xfrm>
            <a:off x="5526919" y="683961"/>
            <a:ext cx="6486527" cy="4241983"/>
          </a:xfrm>
          <a:prstGeom prst="rect">
            <a:avLst/>
          </a:prstGeom>
        </p:spPr>
      </p:pic>
      <p:pic>
        <p:nvPicPr>
          <p:cNvPr id="9" name="图片 8">
            <a:extLst>
              <a:ext uri="{FF2B5EF4-FFF2-40B4-BE49-F238E27FC236}">
                <a16:creationId xmlns:a16="http://schemas.microsoft.com/office/drawing/2014/main" id="{12A8EE9C-0A08-321E-DE49-72E0E02FEDBD}"/>
              </a:ext>
            </a:extLst>
          </p:cNvPr>
          <p:cNvPicPr>
            <a:picLocks noChangeAspect="1"/>
          </p:cNvPicPr>
          <p:nvPr/>
        </p:nvPicPr>
        <p:blipFill>
          <a:blip r:embed="rId5"/>
          <a:stretch>
            <a:fillRect/>
          </a:stretch>
        </p:blipFill>
        <p:spPr>
          <a:xfrm>
            <a:off x="178554" y="683961"/>
            <a:ext cx="4757126" cy="4241983"/>
          </a:xfrm>
          <a:prstGeom prst="rect">
            <a:avLst/>
          </a:prstGeom>
        </p:spPr>
      </p:pic>
      <p:cxnSp>
        <p:nvCxnSpPr>
          <p:cNvPr id="11" name="直接连接符 10">
            <a:extLst>
              <a:ext uri="{FF2B5EF4-FFF2-40B4-BE49-F238E27FC236}">
                <a16:creationId xmlns:a16="http://schemas.microsoft.com/office/drawing/2014/main" id="{03920BD2-6BD8-5762-B68C-D0C33260091A}"/>
              </a:ext>
            </a:extLst>
          </p:cNvPr>
          <p:cNvCxnSpPr>
            <a:cxnSpLocks/>
          </p:cNvCxnSpPr>
          <p:nvPr/>
        </p:nvCxnSpPr>
        <p:spPr>
          <a:xfrm>
            <a:off x="0" y="5027435"/>
            <a:ext cx="12476480" cy="0"/>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F4332D81-C365-7C0B-F262-B4A6D61B5491}"/>
              </a:ext>
            </a:extLst>
          </p:cNvPr>
          <p:cNvCxnSpPr>
            <a:cxnSpLocks/>
          </p:cNvCxnSpPr>
          <p:nvPr/>
        </p:nvCxnSpPr>
        <p:spPr>
          <a:xfrm flipV="1">
            <a:off x="5151120" y="683961"/>
            <a:ext cx="0" cy="4343474"/>
          </a:xfrm>
          <a:prstGeom prst="line">
            <a:avLst/>
          </a:prstGeom>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1AEE842C-10D7-AB6C-9BA3-14D06FFE5B02}"/>
              </a:ext>
            </a:extLst>
          </p:cNvPr>
          <p:cNvSpPr txBox="1"/>
          <p:nvPr/>
        </p:nvSpPr>
        <p:spPr>
          <a:xfrm>
            <a:off x="2362079" y="5268694"/>
            <a:ext cx="6329680" cy="1095813"/>
          </a:xfrm>
          <a:prstGeom prst="rect">
            <a:avLst/>
          </a:prstGeom>
          <a:noFill/>
        </p:spPr>
        <p:txBody>
          <a:bodyPr wrap="square">
            <a:spAutoFit/>
          </a:bodyPr>
          <a:lstStyle/>
          <a:p>
            <a:pPr algn="just">
              <a:lnSpc>
                <a:spcPct val="125000"/>
              </a:lnSpc>
            </a:pPr>
            <a:r>
              <a:rPr lang="zh-CN" sz="1800" kern="100" dirty="0">
                <a:effectLst/>
                <a:latin typeface="宋体" panose="02010600030101010101" pitchFamily="2" charset="-122"/>
                <a:ea typeface="宋体" panose="02010600030101010101" pitchFamily="2" charset="-122"/>
              </a:rPr>
              <a:t>通过控件实现选中目录中指定视频并获取地址的功能。将需要处理的视频送入该模块中，然后通过</a:t>
            </a:r>
            <a:r>
              <a:rPr lang="en-US" sz="1800" kern="100" dirty="0" err="1">
                <a:effectLst/>
                <a:latin typeface="宋体" panose="02010600030101010101" pitchFamily="2" charset="-122"/>
                <a:ea typeface="宋体" panose="02010600030101010101" pitchFamily="2" charset="-122"/>
              </a:rPr>
              <a:t>VideoCapture</a:t>
            </a:r>
            <a:r>
              <a:rPr lang="zh-CN" sz="1800" kern="100" dirty="0">
                <a:effectLst/>
                <a:latin typeface="宋体" panose="02010600030101010101" pitchFamily="2" charset="-122"/>
                <a:ea typeface="宋体" panose="02010600030101010101" pitchFamily="2" charset="-122"/>
              </a:rPr>
              <a:t>生成视频流，对每一帧进行识别即可达到效果。</a:t>
            </a:r>
            <a:endParaRPr lang="en-US" sz="1800" kern="100" dirty="0">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18047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效果展示</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1E4D182C-D1A0-531A-4595-E62C4571C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cxnSp>
        <p:nvCxnSpPr>
          <p:cNvPr id="11" name="直接连接符 10">
            <a:extLst>
              <a:ext uri="{FF2B5EF4-FFF2-40B4-BE49-F238E27FC236}">
                <a16:creationId xmlns:a16="http://schemas.microsoft.com/office/drawing/2014/main" id="{03920BD2-6BD8-5762-B68C-D0C33260091A}"/>
              </a:ext>
            </a:extLst>
          </p:cNvPr>
          <p:cNvCxnSpPr>
            <a:cxnSpLocks/>
          </p:cNvCxnSpPr>
          <p:nvPr/>
        </p:nvCxnSpPr>
        <p:spPr>
          <a:xfrm>
            <a:off x="10161" y="4529595"/>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1AEE842C-10D7-AB6C-9BA3-14D06FFE5B02}"/>
              </a:ext>
            </a:extLst>
          </p:cNvPr>
          <p:cNvSpPr txBox="1"/>
          <p:nvPr/>
        </p:nvSpPr>
        <p:spPr>
          <a:xfrm>
            <a:off x="91440" y="4631352"/>
            <a:ext cx="11023600" cy="2134559"/>
          </a:xfrm>
          <a:prstGeom prst="rect">
            <a:avLst/>
          </a:prstGeom>
          <a:noFill/>
        </p:spPr>
        <p:txBody>
          <a:bodyPr wrap="square">
            <a:spAutoFit/>
          </a:bodyPr>
          <a:lstStyle/>
          <a:p>
            <a:pPr indent="266700" algn="just">
              <a:lnSpc>
                <a:spcPct val="125000"/>
              </a:lnSpc>
            </a:pPr>
            <a:r>
              <a:rPr lang="zh-CN" sz="1800" kern="100" dirty="0">
                <a:effectLst/>
                <a:latin typeface="Times New Roman" panose="02020603050405020304" pitchFamily="18" charset="0"/>
                <a:ea typeface="宋体" panose="02010600030101010101" pitchFamily="2" charset="-122"/>
              </a:rPr>
              <a:t>（</a:t>
            </a:r>
            <a:r>
              <a:rPr lang="en-US" sz="1800" kern="100" dirty="0">
                <a:effectLst/>
                <a:latin typeface="Times New Roman" panose="02020603050405020304" pitchFamily="18" charset="0"/>
                <a:ea typeface="宋体" panose="02010600030101010101" pitchFamily="2" charset="-122"/>
              </a:rPr>
              <a:t>1</a:t>
            </a:r>
            <a:r>
              <a:rPr lang="zh-CN" sz="1800" kern="100" dirty="0">
                <a:effectLst/>
                <a:latin typeface="Times New Roman" panose="02020603050405020304" pitchFamily="18" charset="0"/>
                <a:ea typeface="宋体" panose="02010600030101010101" pitchFamily="2" charset="-122"/>
              </a:rPr>
              <a:t>）视频表情识别窗口：在主界面可以通过按键导入本地的视频，要求视频时长较短，分辨率不能太大，以便后续处理。在点击主页面的导入按钮后，可以选中目录中的视频文件进行后续处理。</a:t>
            </a:r>
            <a:endParaRPr lang="en-US" sz="1800" kern="100" dirty="0">
              <a:effectLst/>
              <a:latin typeface="Times New Roman" panose="02020603050405020304" pitchFamily="18" charset="0"/>
              <a:ea typeface="宋体" panose="02010600030101010101" pitchFamily="2" charset="-122"/>
            </a:endParaRPr>
          </a:p>
          <a:p>
            <a:pPr indent="266700" algn="just">
              <a:lnSpc>
                <a:spcPct val="125000"/>
              </a:lnSpc>
            </a:pPr>
            <a:r>
              <a:rPr lang="zh-CN" sz="1800" kern="100" dirty="0">
                <a:effectLst/>
                <a:latin typeface="Times New Roman" panose="02020603050405020304" pitchFamily="18" charset="0"/>
                <a:ea typeface="宋体" panose="02010600030101010101" pitchFamily="2" charset="-122"/>
              </a:rPr>
              <a:t>（</a:t>
            </a:r>
            <a:r>
              <a:rPr lang="en-US" sz="1800" kern="100" dirty="0">
                <a:effectLst/>
                <a:latin typeface="Times New Roman" panose="02020603050405020304" pitchFamily="18" charset="0"/>
                <a:ea typeface="宋体" panose="02010600030101010101" pitchFamily="2" charset="-122"/>
              </a:rPr>
              <a:t>2</a:t>
            </a:r>
            <a:r>
              <a:rPr lang="zh-CN" sz="1800" kern="100" dirty="0">
                <a:effectLst/>
                <a:latin typeface="Times New Roman" panose="02020603050405020304" pitchFamily="18" charset="0"/>
                <a:ea typeface="宋体" panose="02010600030101010101" pitchFamily="2" charset="-122"/>
              </a:rPr>
              <a:t>）摄像头表情识别窗口：将窗口的中心区域用于显示实时视频流，并将摄像头捕获的图像实时显示在该区域。在视频流识别人脸的区域示表情识别的结果。因为使用</a:t>
            </a:r>
            <a:r>
              <a:rPr lang="en-US" sz="1800" kern="100" dirty="0">
                <a:effectLst/>
                <a:latin typeface="Times New Roman" panose="02020603050405020304" pitchFamily="18" charset="0"/>
                <a:ea typeface="宋体" panose="02010600030101010101" pitchFamily="2" charset="-122"/>
              </a:rPr>
              <a:t>cv2</a:t>
            </a:r>
            <a:r>
              <a:rPr lang="zh-CN" sz="1800" kern="100" dirty="0">
                <a:effectLst/>
                <a:latin typeface="Times New Roman" panose="02020603050405020304" pitchFamily="18" charset="0"/>
                <a:ea typeface="宋体" panose="02010600030101010101" pitchFamily="2" charset="-122"/>
              </a:rPr>
              <a:t>而非使用窗体控件的缘故，采用了</a:t>
            </a:r>
            <a:r>
              <a:rPr lang="en-US" sz="1800" kern="100" dirty="0" err="1">
                <a:effectLst/>
                <a:latin typeface="Times New Roman" panose="02020603050405020304" pitchFamily="18" charset="0"/>
                <a:ea typeface="宋体" panose="02010600030101010101" pitchFamily="2" charset="-122"/>
              </a:rPr>
              <a:t>imshow</a:t>
            </a:r>
            <a:r>
              <a:rPr lang="en-US" sz="1800" kern="100" dirty="0">
                <a:effectLst/>
                <a:latin typeface="Times New Roman" panose="02020603050405020304" pitchFamily="18" charset="0"/>
                <a:ea typeface="宋体" panose="02010600030101010101" pitchFamily="2" charset="-122"/>
              </a:rPr>
              <a:t>()</a:t>
            </a:r>
            <a:r>
              <a:rPr lang="zh-CN" sz="1800" kern="100" dirty="0">
                <a:effectLst/>
                <a:latin typeface="Times New Roman" panose="02020603050405020304" pitchFamily="18" charset="0"/>
                <a:ea typeface="宋体" panose="02010600030101010101" pitchFamily="2" charset="-122"/>
              </a:rPr>
              <a:t>和</a:t>
            </a:r>
            <a:r>
              <a:rPr lang="en-US" sz="1800" kern="100" dirty="0" err="1">
                <a:effectLst/>
                <a:latin typeface="Times New Roman" panose="02020603050405020304" pitchFamily="18" charset="0"/>
                <a:ea typeface="宋体" panose="02010600030101010101" pitchFamily="2" charset="-122"/>
              </a:rPr>
              <a:t>waitKey</a:t>
            </a:r>
            <a:r>
              <a:rPr lang="en-US" sz="1800" kern="100" dirty="0">
                <a:effectLst/>
                <a:latin typeface="Times New Roman" panose="02020603050405020304" pitchFamily="18" charset="0"/>
                <a:ea typeface="宋体" panose="02010600030101010101" pitchFamily="2" charset="-122"/>
              </a:rPr>
              <a:t>()</a:t>
            </a:r>
            <a:r>
              <a:rPr lang="zh-CN" sz="1800" kern="100" dirty="0">
                <a:effectLst/>
                <a:latin typeface="Times New Roman" panose="02020603050405020304" pitchFamily="18" charset="0"/>
                <a:ea typeface="宋体" panose="02010600030101010101" pitchFamily="2" charset="-122"/>
              </a:rPr>
              <a:t>等方法简单实现了对用户的反馈和交互，且提示信息放在了窗体的标题上，使得用户界面简洁直观。此外，该窗口通过按</a:t>
            </a:r>
            <a:r>
              <a:rPr lang="en-US" sz="1800" kern="100" dirty="0">
                <a:effectLst/>
                <a:latin typeface="Times New Roman" panose="02020603050405020304" pitchFamily="18" charset="0"/>
                <a:ea typeface="宋体" panose="02010600030101010101" pitchFamily="2" charset="-122"/>
              </a:rPr>
              <a:t>b</a:t>
            </a:r>
            <a:r>
              <a:rPr lang="zh-CN" sz="1800" kern="100" dirty="0">
                <a:effectLst/>
                <a:latin typeface="Times New Roman" panose="02020603050405020304" pitchFamily="18" charset="0"/>
                <a:ea typeface="宋体" panose="02010600030101010101" pitchFamily="2" charset="-122"/>
              </a:rPr>
              <a:t>键返回主页面，按</a:t>
            </a:r>
            <a:r>
              <a:rPr lang="en-US" sz="1800" kern="100" dirty="0">
                <a:effectLst/>
                <a:latin typeface="Times New Roman" panose="02020603050405020304" pitchFamily="18" charset="0"/>
                <a:ea typeface="宋体" panose="02010600030101010101" pitchFamily="2" charset="-122"/>
              </a:rPr>
              <a:t>s</a:t>
            </a:r>
            <a:r>
              <a:rPr lang="zh-CN" sz="1800" kern="100" dirty="0">
                <a:effectLst/>
                <a:latin typeface="Times New Roman" panose="02020603050405020304" pitchFamily="18" charset="0"/>
                <a:ea typeface="宋体" panose="02010600030101010101" pitchFamily="2" charset="-122"/>
              </a:rPr>
              <a:t>键进行截屏。</a:t>
            </a:r>
            <a:endParaRPr lang="en-US" sz="1800" kern="100" dirty="0">
              <a:effectLst/>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F232CC2D-4F24-EBDC-2625-A814627E8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 y="998839"/>
            <a:ext cx="6096000" cy="3429000"/>
          </a:xfrm>
          <a:prstGeom prst="rect">
            <a:avLst/>
          </a:prstGeom>
        </p:spPr>
      </p:pic>
      <p:pic>
        <p:nvPicPr>
          <p:cNvPr id="8" name="图片 7">
            <a:extLst>
              <a:ext uri="{FF2B5EF4-FFF2-40B4-BE49-F238E27FC236}">
                <a16:creationId xmlns:a16="http://schemas.microsoft.com/office/drawing/2014/main" id="{2F74AA48-EA1B-F8A4-3D2F-944F18AA0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6161" y="998839"/>
            <a:ext cx="6096000" cy="3429000"/>
          </a:xfrm>
          <a:prstGeom prst="rect">
            <a:avLst/>
          </a:prstGeom>
        </p:spPr>
      </p:pic>
    </p:spTree>
    <p:extLst>
      <p:ext uri="{BB962C8B-B14F-4D97-AF65-F5344CB8AC3E}">
        <p14:creationId xmlns:p14="http://schemas.microsoft.com/office/powerpoint/2010/main" val="3611104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多模态情感分析模块接口</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1E4D182C-D1A0-531A-4595-E62C4571C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cxnSp>
        <p:nvCxnSpPr>
          <p:cNvPr id="11" name="直接连接符 10">
            <a:extLst>
              <a:ext uri="{FF2B5EF4-FFF2-40B4-BE49-F238E27FC236}">
                <a16:creationId xmlns:a16="http://schemas.microsoft.com/office/drawing/2014/main" id="{03920BD2-6BD8-5762-B68C-D0C33260091A}"/>
              </a:ext>
            </a:extLst>
          </p:cNvPr>
          <p:cNvCxnSpPr>
            <a:cxnSpLocks/>
          </p:cNvCxnSpPr>
          <p:nvPr/>
        </p:nvCxnSpPr>
        <p:spPr>
          <a:xfrm>
            <a:off x="0" y="5027435"/>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1AEE842C-10D7-AB6C-9BA3-14D06FFE5B02}"/>
              </a:ext>
            </a:extLst>
          </p:cNvPr>
          <p:cNvSpPr txBox="1"/>
          <p:nvPr/>
        </p:nvSpPr>
        <p:spPr>
          <a:xfrm>
            <a:off x="739079" y="5230327"/>
            <a:ext cx="10713841" cy="1442061"/>
          </a:xfrm>
          <a:prstGeom prst="rect">
            <a:avLst/>
          </a:prstGeom>
          <a:noFill/>
        </p:spPr>
        <p:txBody>
          <a:bodyPr wrap="square">
            <a:spAutoFit/>
          </a:bodyPr>
          <a:lstStyle/>
          <a:p>
            <a:pPr algn="just">
              <a:lnSpc>
                <a:spcPct val="125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这一模块的实现原理就是将预训练的大模型部署在远程服务器上，因此我们的程序可以使用</a:t>
            </a:r>
            <a:r>
              <a:rPr lang="en-US" sz="1800" kern="100" dirty="0">
                <a:effectLst/>
                <a:latin typeface="Times New Roman" panose="02020603050405020304" pitchFamily="18" charset="0"/>
                <a:ea typeface="宋体" panose="02010600030101010101" pitchFamily="2" charset="-122"/>
              </a:rPr>
              <a:t>API</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去调用这一模型并输送文本、音频、图片、视频等数据。针对各个输入数据的模态，或者是模态间的对齐进行特征提取，可以得到一个相对低维的向量表示，接着使用特征融合技术去实现多模态数据的嵌入，我们再通过编码</a:t>
            </a:r>
            <a:r>
              <a:rPr lang="en-US" sz="1800" kern="100" dirty="0">
                <a:effectLst/>
                <a:latin typeface="Times New Roman" panose="02020603050405020304" pitchFamily="18" charset="0"/>
                <a:ea typeface="宋体" panose="02010600030101010101" pitchFamily="2" charset="-122"/>
              </a:rPr>
              <a:t>-</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解码器就能够精确地将结果的向量空间表示出来，也就是得到了各种情感的占比。</a:t>
            </a:r>
            <a:endParaRPr lang="en-US" sz="1800" kern="100" dirty="0">
              <a:effectLst/>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BF9541DD-1A0B-0308-66E0-73E41E529B3C}"/>
              </a:ext>
            </a:extLst>
          </p:cNvPr>
          <p:cNvPicPr>
            <a:picLocks noChangeAspect="1"/>
          </p:cNvPicPr>
          <p:nvPr/>
        </p:nvPicPr>
        <p:blipFill>
          <a:blip r:embed="rId4"/>
          <a:stretch>
            <a:fillRect/>
          </a:stretch>
        </p:blipFill>
        <p:spPr>
          <a:xfrm>
            <a:off x="71121" y="733539"/>
            <a:ext cx="5811520" cy="4173267"/>
          </a:xfrm>
          <a:prstGeom prst="rect">
            <a:avLst/>
          </a:prstGeom>
        </p:spPr>
      </p:pic>
      <p:pic>
        <p:nvPicPr>
          <p:cNvPr id="6" name="图片 5">
            <a:extLst>
              <a:ext uri="{FF2B5EF4-FFF2-40B4-BE49-F238E27FC236}">
                <a16:creationId xmlns:a16="http://schemas.microsoft.com/office/drawing/2014/main" id="{615161B2-EB0D-C6BF-8FC3-88425203E975}"/>
              </a:ext>
            </a:extLst>
          </p:cNvPr>
          <p:cNvPicPr>
            <a:picLocks noChangeAspect="1"/>
          </p:cNvPicPr>
          <p:nvPr/>
        </p:nvPicPr>
        <p:blipFill>
          <a:blip r:embed="rId5"/>
          <a:stretch>
            <a:fillRect/>
          </a:stretch>
        </p:blipFill>
        <p:spPr>
          <a:xfrm>
            <a:off x="6309361" y="838610"/>
            <a:ext cx="5811520" cy="4034175"/>
          </a:xfrm>
          <a:prstGeom prst="rect">
            <a:avLst/>
          </a:prstGeom>
        </p:spPr>
      </p:pic>
      <p:cxnSp>
        <p:nvCxnSpPr>
          <p:cNvPr id="14" name="直接连接符 13">
            <a:extLst>
              <a:ext uri="{FF2B5EF4-FFF2-40B4-BE49-F238E27FC236}">
                <a16:creationId xmlns:a16="http://schemas.microsoft.com/office/drawing/2014/main" id="{F4332D81-C365-7C0B-F262-B4A6D61B5491}"/>
              </a:ext>
            </a:extLst>
          </p:cNvPr>
          <p:cNvCxnSpPr>
            <a:cxnSpLocks/>
          </p:cNvCxnSpPr>
          <p:nvPr/>
        </p:nvCxnSpPr>
        <p:spPr>
          <a:xfrm flipV="1">
            <a:off x="6085840" y="683961"/>
            <a:ext cx="0" cy="434347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9923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37">
            <a:extLst>
              <a:ext uri="{FF2B5EF4-FFF2-40B4-BE49-F238E27FC236}">
                <a16:creationId xmlns:a16="http://schemas.microsoft.com/office/drawing/2014/main" id="{BE83C814-48A7-A7BA-A4B1-CDAF371AB10B}"/>
              </a:ext>
            </a:extLst>
          </p:cNvPr>
          <p:cNvSpPr/>
          <p:nvPr/>
        </p:nvSpPr>
        <p:spPr>
          <a:xfrm>
            <a:off x="133502" y="4367943"/>
            <a:ext cx="4447849" cy="1537576"/>
          </a:xfrm>
          <a:prstGeom prst="roundRect">
            <a:avLst>
              <a:gd name="adj" fmla="val 5194"/>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多模态情感分析模块接口</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19</a:t>
            </a:fld>
            <a:endParaRPr lang="en-US">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F7AD306-9777-6907-77D6-9AA36C81BF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45" y="820525"/>
            <a:ext cx="4481455" cy="3176281"/>
          </a:xfrm>
          <a:prstGeom prst="rect">
            <a:avLst/>
          </a:prstGeom>
        </p:spPr>
      </p:pic>
      <p:pic>
        <p:nvPicPr>
          <p:cNvPr id="9" name="图片 8">
            <a:extLst>
              <a:ext uri="{FF2B5EF4-FFF2-40B4-BE49-F238E27FC236}">
                <a16:creationId xmlns:a16="http://schemas.microsoft.com/office/drawing/2014/main" id="{7B254C28-CC5E-AF6E-D6A1-B3A0446D7C76}"/>
              </a:ext>
            </a:extLst>
          </p:cNvPr>
          <p:cNvPicPr>
            <a:picLocks noChangeAspect="1"/>
          </p:cNvPicPr>
          <p:nvPr/>
        </p:nvPicPr>
        <p:blipFill>
          <a:blip r:embed="rId4"/>
          <a:stretch>
            <a:fillRect/>
          </a:stretch>
        </p:blipFill>
        <p:spPr>
          <a:xfrm>
            <a:off x="4755628" y="716707"/>
            <a:ext cx="2207234" cy="1404160"/>
          </a:xfrm>
          <a:prstGeom prst="rect">
            <a:avLst/>
          </a:prstGeom>
        </p:spPr>
      </p:pic>
      <p:sp>
        <p:nvSpPr>
          <p:cNvPr id="2" name="文本框 1">
            <a:extLst>
              <a:ext uri="{FF2B5EF4-FFF2-40B4-BE49-F238E27FC236}">
                <a16:creationId xmlns:a16="http://schemas.microsoft.com/office/drawing/2014/main" id="{949B74C6-D9DC-0274-65B8-67DFCB32ACCB}"/>
              </a:ext>
            </a:extLst>
          </p:cNvPr>
          <p:cNvSpPr txBox="1"/>
          <p:nvPr/>
        </p:nvSpPr>
        <p:spPr>
          <a:xfrm>
            <a:off x="327694" y="4536566"/>
            <a:ext cx="4120155" cy="1200329"/>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我接入了旷视的情感分析接口，使用拿到的</a:t>
            </a:r>
            <a:r>
              <a:rPr lang="en-US" altLang="zh-CN" dirty="0" err="1">
                <a:latin typeface="宋体" panose="02010600030101010101" pitchFamily="2" charset="-122"/>
                <a:ea typeface="宋体" panose="02010600030101010101" pitchFamily="2" charset="-122"/>
                <a:cs typeface="Times New Roman" panose="02020603050405020304" pitchFamily="18" charset="0"/>
              </a:rPr>
              <a:t>json</a:t>
            </a:r>
            <a:r>
              <a:rPr lang="zh-CN" altLang="en-US" dirty="0">
                <a:latin typeface="宋体" panose="02010600030101010101" pitchFamily="2" charset="-122"/>
                <a:ea typeface="宋体" panose="02010600030101010101" pitchFamily="2" charset="-122"/>
                <a:cs typeface="Times New Roman" panose="02020603050405020304" pitchFamily="18" charset="0"/>
              </a:rPr>
              <a:t>包画饼图和柱状图的效果如图所示。目前我并没有能够用于多模态大模型的预训练的计算资源。</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461F85C3-1C8A-8012-AD93-4CE29F83A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pic>
        <p:nvPicPr>
          <p:cNvPr id="7" name="图片 6">
            <a:extLst>
              <a:ext uri="{FF2B5EF4-FFF2-40B4-BE49-F238E27FC236}">
                <a16:creationId xmlns:a16="http://schemas.microsoft.com/office/drawing/2014/main" id="{724F7B08-46E1-F264-D22E-67E3E03E6F3E}"/>
              </a:ext>
            </a:extLst>
          </p:cNvPr>
          <p:cNvPicPr>
            <a:picLocks noChangeAspect="1"/>
          </p:cNvPicPr>
          <p:nvPr/>
        </p:nvPicPr>
        <p:blipFill>
          <a:blip r:embed="rId6"/>
          <a:stretch>
            <a:fillRect/>
          </a:stretch>
        </p:blipFill>
        <p:spPr>
          <a:xfrm>
            <a:off x="4766477" y="2220415"/>
            <a:ext cx="2196385" cy="1135762"/>
          </a:xfrm>
          <a:prstGeom prst="rect">
            <a:avLst/>
          </a:prstGeom>
        </p:spPr>
      </p:pic>
      <p:pic>
        <p:nvPicPr>
          <p:cNvPr id="8" name="图片 7">
            <a:extLst>
              <a:ext uri="{FF2B5EF4-FFF2-40B4-BE49-F238E27FC236}">
                <a16:creationId xmlns:a16="http://schemas.microsoft.com/office/drawing/2014/main" id="{5A3377F0-0890-3759-E4CD-67D94205BC92}"/>
              </a:ext>
            </a:extLst>
          </p:cNvPr>
          <p:cNvPicPr>
            <a:picLocks noChangeAspect="1"/>
          </p:cNvPicPr>
          <p:nvPr/>
        </p:nvPicPr>
        <p:blipFill>
          <a:blip r:embed="rId7"/>
          <a:stretch>
            <a:fillRect/>
          </a:stretch>
        </p:blipFill>
        <p:spPr>
          <a:xfrm>
            <a:off x="4756317" y="3480576"/>
            <a:ext cx="2206545" cy="1310827"/>
          </a:xfrm>
          <a:prstGeom prst="rect">
            <a:avLst/>
          </a:prstGeom>
        </p:spPr>
      </p:pic>
      <p:pic>
        <p:nvPicPr>
          <p:cNvPr id="12" name="图片 11">
            <a:extLst>
              <a:ext uri="{FF2B5EF4-FFF2-40B4-BE49-F238E27FC236}">
                <a16:creationId xmlns:a16="http://schemas.microsoft.com/office/drawing/2014/main" id="{515526B2-AC07-1A9E-55FD-B3BF7556D1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5628" y="4952787"/>
            <a:ext cx="2207234" cy="1137316"/>
          </a:xfrm>
          <a:prstGeom prst="rect">
            <a:avLst/>
          </a:prstGeom>
        </p:spPr>
      </p:pic>
      <p:pic>
        <p:nvPicPr>
          <p:cNvPr id="10" name="图片 9">
            <a:extLst>
              <a:ext uri="{FF2B5EF4-FFF2-40B4-BE49-F238E27FC236}">
                <a16:creationId xmlns:a16="http://schemas.microsoft.com/office/drawing/2014/main" id="{92594103-E88A-2E7E-3E67-305D9C5381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0839" y="716707"/>
            <a:ext cx="5034698" cy="5349367"/>
          </a:xfrm>
          <a:prstGeom prst="rect">
            <a:avLst/>
          </a:prstGeom>
        </p:spPr>
      </p:pic>
    </p:spTree>
    <p:extLst>
      <p:ext uri="{BB962C8B-B14F-4D97-AF65-F5344CB8AC3E}">
        <p14:creationId xmlns:p14="http://schemas.microsoft.com/office/powerpoint/2010/main" val="230851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6"/>
          <p:cNvSpPr txBox="1">
            <a:spLocks noGrp="1"/>
          </p:cNvSpPr>
          <p:nvPr>
            <p:ph type="title"/>
          </p:nvPr>
        </p:nvSpPr>
        <p:spPr>
          <a:xfrm>
            <a:off x="960000" y="721513"/>
            <a:ext cx="10272000" cy="763600"/>
          </a:xfrm>
          <a:prstGeom prst="rect">
            <a:avLst/>
          </a:prstGeom>
        </p:spPr>
        <p:txBody>
          <a:bodyPr spcFirstLastPara="1" vert="horz" wrap="square" lIns="121900" tIns="121900" rIns="121900" bIns="121900" rtlCol="0" anchor="t" anchorCtr="0">
            <a:noAutofit/>
          </a:bodyPr>
          <a:lstStyle/>
          <a:p>
            <a:r>
              <a:rPr lang="zh-CN" altLang="en-US" b="1" dirty="0">
                <a:latin typeface="宋体" panose="02010600030101010101" pitchFamily="2" charset="-122"/>
                <a:ea typeface="宋体" panose="02010600030101010101" pitchFamily="2" charset="-122"/>
                <a:cs typeface="Times New Roman" panose="02020603050405020304" pitchFamily="18" charset="0"/>
              </a:rPr>
              <a:t>目录</a:t>
            </a:r>
            <a:endParaRPr lang="en-US"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541" name="Google Shape;541;p36"/>
          <p:cNvSpPr txBox="1">
            <a:spLocks noGrp="1"/>
          </p:cNvSpPr>
          <p:nvPr>
            <p:ph type="title" idx="4294967295"/>
          </p:nvPr>
        </p:nvSpPr>
        <p:spPr>
          <a:xfrm>
            <a:off x="2471439" y="2760915"/>
            <a:ext cx="979600" cy="806000"/>
          </a:xfrm>
          <a:prstGeom prst="rect">
            <a:avLst/>
          </a:prstGeom>
          <a:solidFill>
            <a:schemeClr val="accent1"/>
          </a:solidFill>
          <a:ln w="38100" cap="rnd" cmpd="sng">
            <a:solidFill>
              <a:schemeClr val="accent1"/>
            </a:solidFill>
            <a:prstDash val="solid"/>
            <a:round/>
            <a:headEnd type="none" w="sm" len="sm"/>
            <a:tailEnd type="none" w="sm" len="sm"/>
          </a:ln>
        </p:spPr>
        <p:txBody>
          <a:bodyPr spcFirstLastPara="1" vert="horz" wrap="square" lIns="121900" tIns="121900" rIns="121900" bIns="121900" rtlCol="0" anchor="ctr" anchorCtr="0">
            <a:noAutofit/>
          </a:bodyPr>
          <a:lstStyle/>
          <a:p>
            <a:pPr algn="ctr">
              <a:spcBef>
                <a:spcPts val="0"/>
              </a:spcBef>
            </a:pPr>
            <a:r>
              <a:rPr lang="en" b="1" dirty="0">
                <a:latin typeface="宋体" panose="02010600030101010101" pitchFamily="2" charset="-122"/>
                <a:ea typeface="宋体" panose="02010600030101010101" pitchFamily="2" charset="-122"/>
                <a:cs typeface="Times New Roman" panose="02020603050405020304" pitchFamily="18" charset="0"/>
              </a:rPr>
              <a:t>01</a:t>
            </a:r>
            <a:endParaRPr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542" name="Google Shape;542;p36"/>
          <p:cNvSpPr txBox="1">
            <a:spLocks noGrp="1"/>
          </p:cNvSpPr>
          <p:nvPr>
            <p:ph type="title" idx="4294967295"/>
          </p:nvPr>
        </p:nvSpPr>
        <p:spPr>
          <a:xfrm>
            <a:off x="6524995" y="2755287"/>
            <a:ext cx="979600" cy="806000"/>
          </a:xfrm>
          <a:prstGeom prst="rect">
            <a:avLst/>
          </a:prstGeom>
          <a:solidFill>
            <a:schemeClr val="accent1"/>
          </a:solidFill>
          <a:ln w="38100" cap="rnd" cmpd="sng">
            <a:solidFill>
              <a:schemeClr val="accent1"/>
            </a:solidFill>
            <a:prstDash val="solid"/>
            <a:round/>
            <a:headEnd type="none" w="sm" len="sm"/>
            <a:tailEnd type="none" w="sm" len="sm"/>
          </a:ln>
        </p:spPr>
        <p:txBody>
          <a:bodyPr spcFirstLastPara="1" vert="horz" wrap="square" lIns="121900" tIns="121900" rIns="121900" bIns="121900" rtlCol="0" anchor="ctr" anchorCtr="0">
            <a:noAutofit/>
          </a:bodyPr>
          <a:lstStyle/>
          <a:p>
            <a:pPr algn="ctr">
              <a:spcBef>
                <a:spcPts val="0"/>
              </a:spcBef>
            </a:pPr>
            <a:r>
              <a:rPr lang="en" b="1" dirty="0">
                <a:latin typeface="宋体" panose="02010600030101010101" pitchFamily="2" charset="-122"/>
                <a:ea typeface="宋体" panose="02010600030101010101" pitchFamily="2" charset="-122"/>
                <a:cs typeface="Times New Roman" panose="02020603050405020304" pitchFamily="18" charset="0"/>
              </a:rPr>
              <a:t>03</a:t>
            </a:r>
            <a:endParaRPr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543" name="Google Shape;543;p36"/>
          <p:cNvSpPr txBox="1">
            <a:spLocks noGrp="1"/>
          </p:cNvSpPr>
          <p:nvPr>
            <p:ph type="title" idx="4294967295"/>
          </p:nvPr>
        </p:nvSpPr>
        <p:spPr>
          <a:xfrm>
            <a:off x="4498205" y="2757693"/>
            <a:ext cx="979600" cy="806000"/>
          </a:xfrm>
          <a:prstGeom prst="rect">
            <a:avLst/>
          </a:prstGeom>
          <a:solidFill>
            <a:schemeClr val="accent1"/>
          </a:solidFill>
          <a:ln w="38100" cap="rnd" cmpd="sng">
            <a:solidFill>
              <a:schemeClr val="accent1"/>
            </a:solidFill>
            <a:prstDash val="solid"/>
            <a:round/>
            <a:headEnd type="none" w="sm" len="sm"/>
            <a:tailEnd type="none" w="sm" len="sm"/>
          </a:ln>
        </p:spPr>
        <p:txBody>
          <a:bodyPr spcFirstLastPara="1" vert="horz" wrap="square" lIns="121900" tIns="121900" rIns="121900" bIns="121900" rtlCol="0" anchor="ctr" anchorCtr="0">
            <a:noAutofit/>
          </a:bodyPr>
          <a:lstStyle/>
          <a:p>
            <a:pPr algn="ctr">
              <a:spcBef>
                <a:spcPts val="0"/>
              </a:spcBef>
            </a:pPr>
            <a:r>
              <a:rPr lang="en" b="1" dirty="0">
                <a:latin typeface="宋体" panose="02010600030101010101" pitchFamily="2" charset="-122"/>
                <a:ea typeface="宋体" panose="02010600030101010101" pitchFamily="2" charset="-122"/>
                <a:cs typeface="Times New Roman" panose="02020603050405020304" pitchFamily="18" charset="0"/>
              </a:rPr>
              <a:t>02</a:t>
            </a:r>
            <a:endParaRPr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544" name="Google Shape;544;p36"/>
          <p:cNvSpPr txBox="1">
            <a:spLocks noGrp="1"/>
          </p:cNvSpPr>
          <p:nvPr>
            <p:ph type="subTitle" idx="4"/>
          </p:nvPr>
        </p:nvSpPr>
        <p:spPr>
          <a:xfrm>
            <a:off x="1390393" y="3828727"/>
            <a:ext cx="3074000" cy="526000"/>
          </a:xfrm>
          <a:prstGeom prst="rect">
            <a:avLst/>
          </a:prstGeom>
        </p:spPr>
        <p:txBody>
          <a:bodyPr spcFirstLastPara="1" vert="horz" wrap="square" lIns="121900" tIns="121900" rIns="121900" bIns="121900" rtlCol="0" anchor="b" anchorCtr="0">
            <a:noAutofit/>
          </a:bodyPr>
          <a:lstStyle/>
          <a:p>
            <a:pPr marL="0" indent="0"/>
            <a:r>
              <a:rPr lang="zh-CN" altLang="en-US" dirty="0">
                <a:latin typeface="宋体" panose="02010600030101010101" pitchFamily="2" charset="-122"/>
                <a:ea typeface="宋体" panose="02010600030101010101" pitchFamily="2" charset="-122"/>
                <a:cs typeface="Times New Roman" panose="02020603050405020304" pitchFamily="18" charset="0"/>
              </a:rPr>
              <a:t>项目介绍</a:t>
            </a:r>
            <a:endParaRPr dirty="0">
              <a:latin typeface="宋体" panose="02010600030101010101" pitchFamily="2" charset="-122"/>
              <a:ea typeface="宋体" panose="02010600030101010101" pitchFamily="2" charset="-122"/>
              <a:cs typeface="Times New Roman" panose="02020603050405020304" pitchFamily="18" charset="0"/>
            </a:endParaRPr>
          </a:p>
        </p:txBody>
      </p:sp>
      <p:sp>
        <p:nvSpPr>
          <p:cNvPr id="545" name="Google Shape;545;p36"/>
          <p:cNvSpPr txBox="1">
            <a:spLocks noGrp="1"/>
          </p:cNvSpPr>
          <p:nvPr>
            <p:ph type="subTitle" idx="5"/>
          </p:nvPr>
        </p:nvSpPr>
        <p:spPr>
          <a:xfrm>
            <a:off x="3450995" y="3834937"/>
            <a:ext cx="3074000" cy="526000"/>
          </a:xfrm>
          <a:prstGeom prst="rect">
            <a:avLst/>
          </a:prstGeom>
        </p:spPr>
        <p:txBody>
          <a:bodyPr spcFirstLastPara="1" vert="horz" wrap="square" lIns="121900" tIns="121900" rIns="121900" bIns="121900" rtlCol="0" anchor="b" anchorCtr="0">
            <a:noAutofit/>
          </a:bodyPr>
          <a:lstStyle/>
          <a:p>
            <a:pPr marL="0" indent="0"/>
            <a:r>
              <a:rPr lang="zh-CN" altLang="en-US" dirty="0">
                <a:latin typeface="宋体" panose="02010600030101010101" pitchFamily="2" charset="-122"/>
                <a:ea typeface="宋体" panose="02010600030101010101" pitchFamily="2" charset="-122"/>
                <a:cs typeface="Times New Roman" panose="02020603050405020304" pitchFamily="18" charset="0"/>
              </a:rPr>
              <a:t>方法介绍</a:t>
            </a:r>
            <a:endParaRPr dirty="0">
              <a:latin typeface="宋体" panose="02010600030101010101" pitchFamily="2" charset="-122"/>
              <a:ea typeface="宋体" panose="02010600030101010101" pitchFamily="2" charset="-122"/>
              <a:cs typeface="Times New Roman" panose="02020603050405020304" pitchFamily="18" charset="0"/>
            </a:endParaRPr>
          </a:p>
        </p:txBody>
      </p:sp>
      <p:sp>
        <p:nvSpPr>
          <p:cNvPr id="546" name="Google Shape;546;p36"/>
          <p:cNvSpPr txBox="1">
            <a:spLocks noGrp="1"/>
          </p:cNvSpPr>
          <p:nvPr>
            <p:ph type="subTitle" idx="6"/>
          </p:nvPr>
        </p:nvSpPr>
        <p:spPr>
          <a:xfrm>
            <a:off x="5477792" y="3828727"/>
            <a:ext cx="3074000" cy="526000"/>
          </a:xfrm>
          <a:prstGeom prst="rect">
            <a:avLst/>
          </a:prstGeom>
        </p:spPr>
        <p:txBody>
          <a:bodyPr spcFirstLastPara="1" vert="horz" wrap="square" lIns="121900" tIns="121900" rIns="121900" bIns="121900" rtlCol="0" anchor="b" anchorCtr="0">
            <a:noAutofit/>
          </a:bodyPr>
          <a:lstStyle/>
          <a:p>
            <a:pPr marL="0" indent="0"/>
            <a:r>
              <a:rPr lang="zh-CN" altLang="en-US" dirty="0">
                <a:latin typeface="宋体" panose="02010600030101010101" pitchFamily="2" charset="-122"/>
                <a:ea typeface="宋体" panose="02010600030101010101" pitchFamily="2" charset="-122"/>
                <a:cs typeface="Times New Roman" panose="02020603050405020304" pitchFamily="18" charset="0"/>
              </a:rPr>
              <a:t>实现过程</a:t>
            </a:r>
            <a:endParaRPr dirty="0">
              <a:latin typeface="宋体" panose="02010600030101010101" pitchFamily="2" charset="-122"/>
              <a:ea typeface="宋体" panose="02010600030101010101" pitchFamily="2" charset="-122"/>
              <a:cs typeface="Times New Roman" panose="02020603050405020304" pitchFamily="18" charset="0"/>
            </a:endParaRPr>
          </a:p>
        </p:txBody>
      </p:sp>
      <p:grpSp>
        <p:nvGrpSpPr>
          <p:cNvPr id="547" name="Google Shape;547;p36"/>
          <p:cNvGrpSpPr/>
          <p:nvPr/>
        </p:nvGrpSpPr>
        <p:grpSpPr>
          <a:xfrm>
            <a:off x="8693736" y="5510811"/>
            <a:ext cx="2019656" cy="635847"/>
            <a:chOff x="6520302" y="4133108"/>
            <a:chExt cx="1514742" cy="476885"/>
          </a:xfrm>
        </p:grpSpPr>
        <p:sp>
          <p:nvSpPr>
            <p:cNvPr id="548" name="Google Shape;548;p36"/>
            <p:cNvSpPr/>
            <p:nvPr/>
          </p:nvSpPr>
          <p:spPr>
            <a:xfrm rot="-5400000">
              <a:off x="7039231" y="3614179"/>
              <a:ext cx="476885" cy="1514742"/>
            </a:xfrm>
            <a:custGeom>
              <a:avLst/>
              <a:gdLst/>
              <a:ahLst/>
              <a:cxnLst/>
              <a:rect l="l" t="t" r="r" b="b"/>
              <a:pathLst>
                <a:path w="15477" h="49160" extrusionOk="0">
                  <a:moveTo>
                    <a:pt x="10770" y="9448"/>
                  </a:moveTo>
                  <a:cubicBezTo>
                    <a:pt x="11370" y="8420"/>
                    <a:pt x="12118" y="7713"/>
                    <a:pt x="12941" y="7077"/>
                  </a:cubicBezTo>
                  <a:cubicBezTo>
                    <a:pt x="13026" y="7011"/>
                    <a:pt x="13104" y="6933"/>
                    <a:pt x="13192" y="6872"/>
                  </a:cubicBezTo>
                  <a:cubicBezTo>
                    <a:pt x="13686" y="6530"/>
                    <a:pt x="13988" y="6665"/>
                    <a:pt x="14079" y="7258"/>
                  </a:cubicBezTo>
                  <a:cubicBezTo>
                    <a:pt x="14209" y="8111"/>
                    <a:pt x="14333" y="8966"/>
                    <a:pt x="14486" y="9815"/>
                  </a:cubicBezTo>
                  <a:cubicBezTo>
                    <a:pt x="14655" y="10749"/>
                    <a:pt x="14870" y="11676"/>
                    <a:pt x="15033" y="12610"/>
                  </a:cubicBezTo>
                  <a:cubicBezTo>
                    <a:pt x="15476" y="15138"/>
                    <a:pt x="14620" y="17237"/>
                    <a:pt x="12866" y="19028"/>
                  </a:cubicBezTo>
                  <a:cubicBezTo>
                    <a:pt x="12131" y="19368"/>
                    <a:pt x="12100" y="20033"/>
                    <a:pt x="11999" y="20725"/>
                  </a:cubicBezTo>
                  <a:cubicBezTo>
                    <a:pt x="11688" y="22862"/>
                    <a:pt x="11152" y="24956"/>
                    <a:pt x="10667" y="27058"/>
                  </a:cubicBezTo>
                  <a:cubicBezTo>
                    <a:pt x="10350" y="28425"/>
                    <a:pt x="10029" y="29789"/>
                    <a:pt x="9704" y="31154"/>
                  </a:cubicBezTo>
                  <a:cubicBezTo>
                    <a:pt x="9647" y="31390"/>
                    <a:pt x="9637" y="31622"/>
                    <a:pt x="9657" y="31861"/>
                  </a:cubicBezTo>
                  <a:cubicBezTo>
                    <a:pt x="9811" y="33647"/>
                    <a:pt x="9957" y="35433"/>
                    <a:pt x="10118" y="37218"/>
                  </a:cubicBezTo>
                  <a:cubicBezTo>
                    <a:pt x="10414" y="40534"/>
                    <a:pt x="10605" y="43853"/>
                    <a:pt x="10582" y="47183"/>
                  </a:cubicBezTo>
                  <a:cubicBezTo>
                    <a:pt x="10580" y="47465"/>
                    <a:pt x="10550" y="47743"/>
                    <a:pt x="10462" y="48013"/>
                  </a:cubicBezTo>
                  <a:cubicBezTo>
                    <a:pt x="10225" y="48753"/>
                    <a:pt x="9644" y="48894"/>
                    <a:pt x="9086" y="48342"/>
                  </a:cubicBezTo>
                  <a:cubicBezTo>
                    <a:pt x="8759" y="48018"/>
                    <a:pt x="8541" y="47621"/>
                    <a:pt x="8354" y="47204"/>
                  </a:cubicBezTo>
                  <a:cubicBezTo>
                    <a:pt x="7748" y="45859"/>
                    <a:pt x="7349" y="44449"/>
                    <a:pt x="7066" y="43007"/>
                  </a:cubicBezTo>
                  <a:cubicBezTo>
                    <a:pt x="6879" y="42055"/>
                    <a:pt x="6719" y="41100"/>
                    <a:pt x="6471" y="40143"/>
                  </a:cubicBezTo>
                  <a:cubicBezTo>
                    <a:pt x="6195" y="41233"/>
                    <a:pt x="5926" y="42324"/>
                    <a:pt x="5643" y="43411"/>
                  </a:cubicBezTo>
                  <a:cubicBezTo>
                    <a:pt x="5332" y="44602"/>
                    <a:pt x="5006" y="45788"/>
                    <a:pt x="4611" y="46954"/>
                  </a:cubicBezTo>
                  <a:cubicBezTo>
                    <a:pt x="4411" y="47547"/>
                    <a:pt x="4183" y="48132"/>
                    <a:pt x="3830" y="48656"/>
                  </a:cubicBezTo>
                  <a:cubicBezTo>
                    <a:pt x="3659" y="48912"/>
                    <a:pt x="3452" y="49159"/>
                    <a:pt x="3100" y="49089"/>
                  </a:cubicBezTo>
                  <a:cubicBezTo>
                    <a:pt x="2721" y="49013"/>
                    <a:pt x="2601" y="48694"/>
                    <a:pt x="2555" y="48363"/>
                  </a:cubicBezTo>
                  <a:cubicBezTo>
                    <a:pt x="2451" y="47588"/>
                    <a:pt x="2472" y="46805"/>
                    <a:pt x="2591" y="46036"/>
                  </a:cubicBezTo>
                  <a:cubicBezTo>
                    <a:pt x="3358" y="41090"/>
                    <a:pt x="4029" y="36126"/>
                    <a:pt x="5094" y="31229"/>
                  </a:cubicBezTo>
                  <a:cubicBezTo>
                    <a:pt x="5160" y="30928"/>
                    <a:pt x="5154" y="30630"/>
                    <a:pt x="5116" y="30328"/>
                  </a:cubicBezTo>
                  <a:cubicBezTo>
                    <a:pt x="4788" y="27736"/>
                    <a:pt x="4455" y="25145"/>
                    <a:pt x="4140" y="22552"/>
                  </a:cubicBezTo>
                  <a:cubicBezTo>
                    <a:pt x="4043" y="21736"/>
                    <a:pt x="3990" y="20916"/>
                    <a:pt x="3927" y="20099"/>
                  </a:cubicBezTo>
                  <a:cubicBezTo>
                    <a:pt x="3912" y="19900"/>
                    <a:pt x="3870" y="19746"/>
                    <a:pt x="3738" y="19576"/>
                  </a:cubicBezTo>
                  <a:cubicBezTo>
                    <a:pt x="1843" y="17128"/>
                    <a:pt x="474" y="14450"/>
                    <a:pt x="160" y="11317"/>
                  </a:cubicBezTo>
                  <a:cubicBezTo>
                    <a:pt x="0" y="9703"/>
                    <a:pt x="331" y="8181"/>
                    <a:pt x="1026" y="6729"/>
                  </a:cubicBezTo>
                  <a:cubicBezTo>
                    <a:pt x="1335" y="6087"/>
                    <a:pt x="1703" y="5476"/>
                    <a:pt x="2106" y="4888"/>
                  </a:cubicBezTo>
                  <a:cubicBezTo>
                    <a:pt x="3021" y="3551"/>
                    <a:pt x="3889" y="2185"/>
                    <a:pt x="4580" y="714"/>
                  </a:cubicBezTo>
                  <a:cubicBezTo>
                    <a:pt x="4897" y="37"/>
                    <a:pt x="5337" y="0"/>
                    <a:pt x="5785" y="604"/>
                  </a:cubicBezTo>
                  <a:cubicBezTo>
                    <a:pt x="6028" y="931"/>
                    <a:pt x="6229" y="1295"/>
                    <a:pt x="6422" y="1656"/>
                  </a:cubicBezTo>
                  <a:cubicBezTo>
                    <a:pt x="6924" y="2589"/>
                    <a:pt x="7476" y="3491"/>
                    <a:pt x="8082" y="4358"/>
                  </a:cubicBezTo>
                  <a:cubicBezTo>
                    <a:pt x="9163" y="5903"/>
                    <a:pt x="10129" y="7508"/>
                    <a:pt x="10770" y="9448"/>
                  </a:cubicBezTo>
                  <a:close/>
                </a:path>
              </a:pathLst>
            </a:custGeom>
            <a:solidFill>
              <a:schemeClr val="dk1"/>
            </a:solidFill>
            <a:ln>
              <a:noFill/>
            </a:ln>
          </p:spPr>
          <p:txBody>
            <a:bodyPr spcFirstLastPara="1" wrap="square" lIns="121900" tIns="121900" rIns="121900" bIns="121900" anchor="ctr" anchorCtr="0">
              <a:noAutofit/>
            </a:bodyPr>
            <a:lstStyle/>
            <a:p>
              <a:endParaRPr sz="2400" b="1">
                <a:latin typeface="宋体" panose="02010600030101010101" pitchFamily="2" charset="-122"/>
                <a:ea typeface="宋体" panose="02010600030101010101" pitchFamily="2" charset="-122"/>
                <a:cs typeface="Times New Roman" panose="02020603050405020304" pitchFamily="18" charset="0"/>
              </a:endParaRPr>
            </a:p>
          </p:txBody>
        </p:sp>
        <p:sp>
          <p:nvSpPr>
            <p:cNvPr id="549" name="Google Shape;549;p36"/>
            <p:cNvSpPr/>
            <p:nvPr/>
          </p:nvSpPr>
          <p:spPr>
            <a:xfrm rot="-5400000">
              <a:off x="7416052" y="3962222"/>
              <a:ext cx="165432" cy="865554"/>
            </a:xfrm>
            <a:custGeom>
              <a:avLst/>
              <a:gdLst/>
              <a:ahLst/>
              <a:cxnLst/>
              <a:rect l="l" t="t" r="r" b="b"/>
              <a:pathLst>
                <a:path w="5369" h="28091" extrusionOk="0">
                  <a:moveTo>
                    <a:pt x="5366" y="25258"/>
                  </a:moveTo>
                  <a:cubicBezTo>
                    <a:pt x="5366" y="25906"/>
                    <a:pt x="5368" y="26554"/>
                    <a:pt x="5366" y="27202"/>
                  </a:cubicBezTo>
                  <a:cubicBezTo>
                    <a:pt x="5363" y="27677"/>
                    <a:pt x="5187" y="28027"/>
                    <a:pt x="4942" y="28061"/>
                  </a:cubicBezTo>
                  <a:cubicBezTo>
                    <a:pt x="4728" y="28091"/>
                    <a:pt x="4340" y="27764"/>
                    <a:pt x="4226" y="27390"/>
                  </a:cubicBezTo>
                  <a:cubicBezTo>
                    <a:pt x="3943" y="26461"/>
                    <a:pt x="3744" y="25509"/>
                    <a:pt x="3570" y="24553"/>
                  </a:cubicBezTo>
                  <a:cubicBezTo>
                    <a:pt x="2982" y="21323"/>
                    <a:pt x="2614" y="18060"/>
                    <a:pt x="2123" y="14815"/>
                  </a:cubicBezTo>
                  <a:cubicBezTo>
                    <a:pt x="1474" y="10524"/>
                    <a:pt x="1001" y="6207"/>
                    <a:pt x="230" y="1934"/>
                  </a:cubicBezTo>
                  <a:cubicBezTo>
                    <a:pt x="203" y="1786"/>
                    <a:pt x="216" y="1627"/>
                    <a:pt x="170" y="1486"/>
                  </a:cubicBezTo>
                  <a:cubicBezTo>
                    <a:pt x="0" y="971"/>
                    <a:pt x="261" y="651"/>
                    <a:pt x="664" y="425"/>
                  </a:cubicBezTo>
                  <a:cubicBezTo>
                    <a:pt x="1424" y="0"/>
                    <a:pt x="2201" y="41"/>
                    <a:pt x="2950" y="453"/>
                  </a:cubicBezTo>
                  <a:cubicBezTo>
                    <a:pt x="3340" y="667"/>
                    <a:pt x="3466" y="1068"/>
                    <a:pt x="3551" y="1481"/>
                  </a:cubicBezTo>
                  <a:cubicBezTo>
                    <a:pt x="3680" y="2099"/>
                    <a:pt x="3685" y="2725"/>
                    <a:pt x="3724" y="3351"/>
                  </a:cubicBezTo>
                  <a:cubicBezTo>
                    <a:pt x="3976" y="7360"/>
                    <a:pt x="4207" y="11372"/>
                    <a:pt x="4487" y="15380"/>
                  </a:cubicBezTo>
                  <a:cubicBezTo>
                    <a:pt x="4617" y="17253"/>
                    <a:pt x="4836" y="19122"/>
                    <a:pt x="5024" y="20991"/>
                  </a:cubicBezTo>
                  <a:cubicBezTo>
                    <a:pt x="5166" y="22411"/>
                    <a:pt x="5260" y="23832"/>
                    <a:pt x="5366" y="25258"/>
                  </a:cubicBezTo>
                  <a:close/>
                </a:path>
              </a:pathLst>
            </a:custGeom>
            <a:solidFill>
              <a:schemeClr val="lt1"/>
            </a:solidFill>
            <a:ln>
              <a:noFill/>
            </a:ln>
          </p:spPr>
          <p:txBody>
            <a:bodyPr spcFirstLastPara="1" wrap="square" lIns="121900" tIns="121900" rIns="121900" bIns="121900" anchor="ctr" anchorCtr="0">
              <a:noAutofit/>
            </a:bodyPr>
            <a:lstStyle/>
            <a:p>
              <a:endParaRPr sz="2400" b="1">
                <a:latin typeface="宋体" panose="02010600030101010101" pitchFamily="2" charset="-122"/>
                <a:ea typeface="宋体" panose="02010600030101010101" pitchFamily="2" charset="-122"/>
                <a:cs typeface="Times New Roman" panose="02020603050405020304" pitchFamily="18" charset="0"/>
              </a:endParaRPr>
            </a:p>
          </p:txBody>
        </p:sp>
        <p:sp>
          <p:nvSpPr>
            <p:cNvPr id="550" name="Google Shape;550;p36"/>
            <p:cNvSpPr/>
            <p:nvPr/>
          </p:nvSpPr>
          <p:spPr>
            <a:xfrm rot="-5400000">
              <a:off x="6771454" y="4280053"/>
              <a:ext cx="294136" cy="307879"/>
            </a:xfrm>
            <a:custGeom>
              <a:avLst/>
              <a:gdLst/>
              <a:ahLst/>
              <a:cxnLst/>
              <a:rect l="l" t="t" r="r" b="b"/>
              <a:pathLst>
                <a:path w="9546" h="9992" extrusionOk="0">
                  <a:moveTo>
                    <a:pt x="3506" y="8529"/>
                  </a:moveTo>
                  <a:cubicBezTo>
                    <a:pt x="2972" y="7206"/>
                    <a:pt x="2756" y="5855"/>
                    <a:pt x="2651" y="4488"/>
                  </a:cubicBezTo>
                  <a:cubicBezTo>
                    <a:pt x="2547" y="3134"/>
                    <a:pt x="2468" y="1776"/>
                    <a:pt x="2505" y="375"/>
                  </a:cubicBezTo>
                  <a:cubicBezTo>
                    <a:pt x="3024" y="456"/>
                    <a:pt x="3418" y="763"/>
                    <a:pt x="3854" y="967"/>
                  </a:cubicBezTo>
                  <a:cubicBezTo>
                    <a:pt x="4012" y="1041"/>
                    <a:pt x="4015" y="1209"/>
                    <a:pt x="4034" y="1359"/>
                  </a:cubicBezTo>
                  <a:cubicBezTo>
                    <a:pt x="4256" y="3179"/>
                    <a:pt x="4538" y="4993"/>
                    <a:pt x="4588" y="6830"/>
                  </a:cubicBezTo>
                  <a:cubicBezTo>
                    <a:pt x="4599" y="7196"/>
                    <a:pt x="4670" y="7559"/>
                    <a:pt x="4708" y="7924"/>
                  </a:cubicBezTo>
                  <a:cubicBezTo>
                    <a:pt x="4721" y="8043"/>
                    <a:pt x="4770" y="8127"/>
                    <a:pt x="4895" y="8163"/>
                  </a:cubicBezTo>
                  <a:cubicBezTo>
                    <a:pt x="5115" y="7942"/>
                    <a:pt x="5080" y="7653"/>
                    <a:pt x="5086" y="7378"/>
                  </a:cubicBezTo>
                  <a:cubicBezTo>
                    <a:pt x="5114" y="6186"/>
                    <a:pt x="4938" y="5011"/>
                    <a:pt x="4771" y="3836"/>
                  </a:cubicBezTo>
                  <a:cubicBezTo>
                    <a:pt x="4651" y="2984"/>
                    <a:pt x="4528" y="2131"/>
                    <a:pt x="4398" y="1219"/>
                  </a:cubicBezTo>
                  <a:cubicBezTo>
                    <a:pt x="5001" y="1262"/>
                    <a:pt x="5532" y="1132"/>
                    <a:pt x="6057" y="857"/>
                  </a:cubicBezTo>
                  <a:cubicBezTo>
                    <a:pt x="6280" y="1209"/>
                    <a:pt x="6270" y="1604"/>
                    <a:pt x="6331" y="1969"/>
                  </a:cubicBezTo>
                  <a:cubicBezTo>
                    <a:pt x="6587" y="3500"/>
                    <a:pt x="6900" y="5026"/>
                    <a:pt x="6862" y="6591"/>
                  </a:cubicBezTo>
                  <a:cubicBezTo>
                    <a:pt x="6851" y="7021"/>
                    <a:pt x="6805" y="7452"/>
                    <a:pt x="6781" y="7882"/>
                  </a:cubicBezTo>
                  <a:cubicBezTo>
                    <a:pt x="6777" y="7961"/>
                    <a:pt x="6763" y="8063"/>
                    <a:pt x="6863" y="8100"/>
                  </a:cubicBezTo>
                  <a:cubicBezTo>
                    <a:pt x="6998" y="8150"/>
                    <a:pt x="7061" y="8050"/>
                    <a:pt x="7101" y="7950"/>
                  </a:cubicBezTo>
                  <a:cubicBezTo>
                    <a:pt x="7213" y="7668"/>
                    <a:pt x="7271" y="7373"/>
                    <a:pt x="7303" y="7070"/>
                  </a:cubicBezTo>
                  <a:cubicBezTo>
                    <a:pt x="7466" y="5592"/>
                    <a:pt x="7249" y="4143"/>
                    <a:pt x="6977" y="2696"/>
                  </a:cubicBezTo>
                  <a:cubicBezTo>
                    <a:pt x="6874" y="2146"/>
                    <a:pt x="6762" y="1597"/>
                    <a:pt x="6662" y="1044"/>
                  </a:cubicBezTo>
                  <a:cubicBezTo>
                    <a:pt x="6568" y="518"/>
                    <a:pt x="6898" y="218"/>
                    <a:pt x="7402" y="404"/>
                  </a:cubicBezTo>
                  <a:cubicBezTo>
                    <a:pt x="7898" y="586"/>
                    <a:pt x="8366" y="884"/>
                    <a:pt x="8549" y="1391"/>
                  </a:cubicBezTo>
                  <a:cubicBezTo>
                    <a:pt x="9225" y="3271"/>
                    <a:pt x="9545" y="5188"/>
                    <a:pt x="8987" y="7167"/>
                  </a:cubicBezTo>
                  <a:cubicBezTo>
                    <a:pt x="8700" y="8183"/>
                    <a:pt x="8086" y="9023"/>
                    <a:pt x="7503" y="9950"/>
                  </a:cubicBezTo>
                  <a:cubicBezTo>
                    <a:pt x="6877" y="9255"/>
                    <a:pt x="6116" y="8886"/>
                    <a:pt x="5189" y="8878"/>
                  </a:cubicBezTo>
                  <a:cubicBezTo>
                    <a:pt x="4248" y="8869"/>
                    <a:pt x="3453" y="9160"/>
                    <a:pt x="2846" y="9992"/>
                  </a:cubicBezTo>
                  <a:cubicBezTo>
                    <a:pt x="1284" y="7363"/>
                    <a:pt x="1" y="4715"/>
                    <a:pt x="274" y="1586"/>
                  </a:cubicBezTo>
                  <a:cubicBezTo>
                    <a:pt x="299" y="1307"/>
                    <a:pt x="355" y="1031"/>
                    <a:pt x="411" y="757"/>
                  </a:cubicBezTo>
                  <a:cubicBezTo>
                    <a:pt x="452" y="553"/>
                    <a:pt x="429" y="281"/>
                    <a:pt x="666" y="204"/>
                  </a:cubicBezTo>
                  <a:cubicBezTo>
                    <a:pt x="1055" y="79"/>
                    <a:pt x="1466" y="0"/>
                    <a:pt x="1875" y="118"/>
                  </a:cubicBezTo>
                  <a:cubicBezTo>
                    <a:pt x="2029" y="162"/>
                    <a:pt x="1992" y="326"/>
                    <a:pt x="1992" y="453"/>
                  </a:cubicBezTo>
                  <a:cubicBezTo>
                    <a:pt x="1991" y="993"/>
                    <a:pt x="1975" y="1534"/>
                    <a:pt x="1994" y="2073"/>
                  </a:cubicBezTo>
                  <a:cubicBezTo>
                    <a:pt x="2042" y="3388"/>
                    <a:pt x="2005" y="4707"/>
                    <a:pt x="2233" y="6011"/>
                  </a:cubicBezTo>
                  <a:cubicBezTo>
                    <a:pt x="2366" y="6760"/>
                    <a:pt x="2585" y="7479"/>
                    <a:pt x="2979" y="8135"/>
                  </a:cubicBezTo>
                  <a:cubicBezTo>
                    <a:pt x="3082" y="8305"/>
                    <a:pt x="3142" y="8542"/>
                    <a:pt x="3506" y="8529"/>
                  </a:cubicBezTo>
                  <a:close/>
                </a:path>
              </a:pathLst>
            </a:custGeom>
            <a:solidFill>
              <a:schemeClr val="lt1"/>
            </a:solidFill>
            <a:ln>
              <a:noFill/>
            </a:ln>
          </p:spPr>
          <p:txBody>
            <a:bodyPr spcFirstLastPara="1" wrap="square" lIns="121900" tIns="121900" rIns="121900" bIns="121900" anchor="ctr" anchorCtr="0">
              <a:noAutofit/>
            </a:bodyPr>
            <a:lstStyle/>
            <a:p>
              <a:endParaRPr sz="2400" b="1">
                <a:latin typeface="宋体" panose="02010600030101010101" pitchFamily="2" charset="-122"/>
                <a:ea typeface="宋体" panose="02010600030101010101" pitchFamily="2" charset="-122"/>
                <a:cs typeface="Times New Roman" panose="02020603050405020304" pitchFamily="18" charset="0"/>
              </a:endParaRPr>
            </a:p>
          </p:txBody>
        </p:sp>
        <p:sp>
          <p:nvSpPr>
            <p:cNvPr id="551" name="Google Shape;551;p36"/>
            <p:cNvSpPr/>
            <p:nvPr/>
          </p:nvSpPr>
          <p:spPr>
            <a:xfrm rot="-5400000">
              <a:off x="7219823" y="4146065"/>
              <a:ext cx="70006" cy="298296"/>
            </a:xfrm>
            <a:custGeom>
              <a:avLst/>
              <a:gdLst/>
              <a:ahLst/>
              <a:cxnLst/>
              <a:rect l="l" t="t" r="r" b="b"/>
              <a:pathLst>
                <a:path w="2272" h="9681" extrusionOk="0">
                  <a:moveTo>
                    <a:pt x="378" y="9681"/>
                  </a:moveTo>
                  <a:cubicBezTo>
                    <a:pt x="322" y="8761"/>
                    <a:pt x="270" y="7892"/>
                    <a:pt x="216" y="7024"/>
                  </a:cubicBezTo>
                  <a:cubicBezTo>
                    <a:pt x="153" y="5991"/>
                    <a:pt x="94" y="4957"/>
                    <a:pt x="25" y="3924"/>
                  </a:cubicBezTo>
                  <a:cubicBezTo>
                    <a:pt x="0" y="3575"/>
                    <a:pt x="36" y="3243"/>
                    <a:pt x="160" y="2910"/>
                  </a:cubicBezTo>
                  <a:cubicBezTo>
                    <a:pt x="392" y="2285"/>
                    <a:pt x="595" y="1649"/>
                    <a:pt x="814" y="1018"/>
                  </a:cubicBezTo>
                  <a:cubicBezTo>
                    <a:pt x="877" y="835"/>
                    <a:pt x="943" y="651"/>
                    <a:pt x="1030" y="479"/>
                  </a:cubicBezTo>
                  <a:cubicBezTo>
                    <a:pt x="1147" y="246"/>
                    <a:pt x="1280" y="0"/>
                    <a:pt x="1599" y="41"/>
                  </a:cubicBezTo>
                  <a:cubicBezTo>
                    <a:pt x="1944" y="83"/>
                    <a:pt x="2116" y="321"/>
                    <a:pt x="2198" y="637"/>
                  </a:cubicBezTo>
                  <a:cubicBezTo>
                    <a:pt x="2272" y="916"/>
                    <a:pt x="2246" y="1192"/>
                    <a:pt x="2188" y="1469"/>
                  </a:cubicBezTo>
                  <a:cubicBezTo>
                    <a:pt x="1810" y="3262"/>
                    <a:pt x="1431" y="5053"/>
                    <a:pt x="1058" y="6845"/>
                  </a:cubicBezTo>
                  <a:cubicBezTo>
                    <a:pt x="887" y="7668"/>
                    <a:pt x="733" y="8493"/>
                    <a:pt x="571" y="9319"/>
                  </a:cubicBezTo>
                  <a:cubicBezTo>
                    <a:pt x="547" y="9436"/>
                    <a:pt x="548" y="9569"/>
                    <a:pt x="378" y="9681"/>
                  </a:cubicBezTo>
                  <a:close/>
                </a:path>
              </a:pathLst>
            </a:custGeom>
            <a:solidFill>
              <a:schemeClr val="lt1"/>
            </a:solidFill>
            <a:ln>
              <a:noFill/>
            </a:ln>
          </p:spPr>
          <p:txBody>
            <a:bodyPr spcFirstLastPara="1" wrap="square" lIns="121900" tIns="121900" rIns="121900" bIns="121900" anchor="ctr" anchorCtr="0">
              <a:noAutofit/>
            </a:bodyPr>
            <a:lstStyle/>
            <a:p>
              <a:endParaRPr sz="2400" b="1">
                <a:latin typeface="宋体" panose="02010600030101010101" pitchFamily="2" charset="-122"/>
                <a:ea typeface="宋体" panose="02010600030101010101" pitchFamily="2" charset="-122"/>
                <a:cs typeface="Times New Roman" panose="02020603050405020304" pitchFamily="18" charset="0"/>
              </a:endParaRPr>
            </a:p>
          </p:txBody>
        </p:sp>
        <p:sp>
          <p:nvSpPr>
            <p:cNvPr id="552" name="Google Shape;552;p36"/>
            <p:cNvSpPr/>
            <p:nvPr/>
          </p:nvSpPr>
          <p:spPr>
            <a:xfrm rot="-5400000">
              <a:off x="6945930" y="4159961"/>
              <a:ext cx="140967" cy="164169"/>
            </a:xfrm>
            <a:custGeom>
              <a:avLst/>
              <a:gdLst/>
              <a:ahLst/>
              <a:cxnLst/>
              <a:rect l="l" t="t" r="r" b="b"/>
              <a:pathLst>
                <a:path w="4575" h="5328" extrusionOk="0">
                  <a:moveTo>
                    <a:pt x="1632" y="4426"/>
                  </a:moveTo>
                  <a:cubicBezTo>
                    <a:pt x="2195" y="3458"/>
                    <a:pt x="2237" y="2492"/>
                    <a:pt x="2523" y="1534"/>
                  </a:cubicBezTo>
                  <a:cubicBezTo>
                    <a:pt x="2709" y="1572"/>
                    <a:pt x="2901" y="1612"/>
                    <a:pt x="3161" y="1665"/>
                  </a:cubicBezTo>
                  <a:cubicBezTo>
                    <a:pt x="2923" y="2261"/>
                    <a:pt x="2699" y="2815"/>
                    <a:pt x="2479" y="3371"/>
                  </a:cubicBezTo>
                  <a:cubicBezTo>
                    <a:pt x="2401" y="3570"/>
                    <a:pt x="2290" y="3765"/>
                    <a:pt x="2325" y="3991"/>
                  </a:cubicBezTo>
                  <a:cubicBezTo>
                    <a:pt x="2334" y="4044"/>
                    <a:pt x="2374" y="4119"/>
                    <a:pt x="2418" y="4135"/>
                  </a:cubicBezTo>
                  <a:cubicBezTo>
                    <a:pt x="2466" y="4152"/>
                    <a:pt x="2551" y="4132"/>
                    <a:pt x="2592" y="4095"/>
                  </a:cubicBezTo>
                  <a:cubicBezTo>
                    <a:pt x="2740" y="3963"/>
                    <a:pt x="2820" y="3785"/>
                    <a:pt x="2889" y="3601"/>
                  </a:cubicBezTo>
                  <a:cubicBezTo>
                    <a:pt x="3093" y="3056"/>
                    <a:pt x="3336" y="2521"/>
                    <a:pt x="3490" y="1963"/>
                  </a:cubicBezTo>
                  <a:cubicBezTo>
                    <a:pt x="3638" y="1429"/>
                    <a:pt x="3971" y="1183"/>
                    <a:pt x="4477" y="1087"/>
                  </a:cubicBezTo>
                  <a:cubicBezTo>
                    <a:pt x="4574" y="2120"/>
                    <a:pt x="3459" y="4120"/>
                    <a:pt x="2111" y="5328"/>
                  </a:cubicBezTo>
                  <a:cubicBezTo>
                    <a:pt x="1672" y="4958"/>
                    <a:pt x="1200" y="4671"/>
                    <a:pt x="589" y="4917"/>
                  </a:cubicBezTo>
                  <a:cubicBezTo>
                    <a:pt x="439" y="4978"/>
                    <a:pt x="359" y="4906"/>
                    <a:pt x="280" y="4779"/>
                  </a:cubicBezTo>
                  <a:cubicBezTo>
                    <a:pt x="2" y="4326"/>
                    <a:pt x="1" y="4193"/>
                    <a:pt x="316" y="3743"/>
                  </a:cubicBezTo>
                  <a:cubicBezTo>
                    <a:pt x="435" y="3575"/>
                    <a:pt x="561" y="3408"/>
                    <a:pt x="721" y="3191"/>
                  </a:cubicBezTo>
                  <a:cubicBezTo>
                    <a:pt x="839" y="3611"/>
                    <a:pt x="668" y="4013"/>
                    <a:pt x="1015" y="4333"/>
                  </a:cubicBezTo>
                  <a:cubicBezTo>
                    <a:pt x="1074" y="3599"/>
                    <a:pt x="1083" y="2857"/>
                    <a:pt x="1205" y="2134"/>
                  </a:cubicBezTo>
                  <a:cubicBezTo>
                    <a:pt x="1325" y="1423"/>
                    <a:pt x="1579" y="736"/>
                    <a:pt x="1716" y="0"/>
                  </a:cubicBezTo>
                  <a:cubicBezTo>
                    <a:pt x="2025" y="452"/>
                    <a:pt x="2256" y="917"/>
                    <a:pt x="2144" y="1457"/>
                  </a:cubicBezTo>
                  <a:cubicBezTo>
                    <a:pt x="2000" y="2153"/>
                    <a:pt x="1810" y="2840"/>
                    <a:pt x="1639" y="3531"/>
                  </a:cubicBezTo>
                  <a:cubicBezTo>
                    <a:pt x="1579" y="3776"/>
                    <a:pt x="1499" y="4021"/>
                    <a:pt x="1632" y="4426"/>
                  </a:cubicBezTo>
                  <a:close/>
                </a:path>
              </a:pathLst>
            </a:custGeom>
            <a:solidFill>
              <a:schemeClr val="lt1"/>
            </a:solidFill>
            <a:ln>
              <a:noFill/>
            </a:ln>
          </p:spPr>
          <p:txBody>
            <a:bodyPr spcFirstLastPara="1" wrap="square" lIns="121900" tIns="121900" rIns="121900" bIns="121900" anchor="ctr" anchorCtr="0">
              <a:noAutofit/>
            </a:bodyPr>
            <a:lstStyle/>
            <a:p>
              <a:endParaRPr sz="2400" b="1">
                <a:latin typeface="宋体" panose="02010600030101010101" pitchFamily="2" charset="-122"/>
                <a:ea typeface="宋体" panose="02010600030101010101" pitchFamily="2" charset="-122"/>
                <a:cs typeface="Times New Roman" panose="02020603050405020304" pitchFamily="18" charset="0"/>
              </a:endParaRPr>
            </a:p>
          </p:txBody>
        </p:sp>
        <p:sp>
          <p:nvSpPr>
            <p:cNvPr id="553" name="Google Shape;553;p36"/>
            <p:cNvSpPr/>
            <p:nvPr/>
          </p:nvSpPr>
          <p:spPr>
            <a:xfrm rot="-5400000">
              <a:off x="7099993" y="4294088"/>
              <a:ext cx="33524" cy="63566"/>
            </a:xfrm>
            <a:custGeom>
              <a:avLst/>
              <a:gdLst/>
              <a:ahLst/>
              <a:cxnLst/>
              <a:rect l="l" t="t" r="r" b="b"/>
              <a:pathLst>
                <a:path w="1088" h="2063" extrusionOk="0">
                  <a:moveTo>
                    <a:pt x="335" y="2062"/>
                  </a:moveTo>
                  <a:cubicBezTo>
                    <a:pt x="196" y="1532"/>
                    <a:pt x="196" y="994"/>
                    <a:pt x="69" y="477"/>
                  </a:cubicBezTo>
                  <a:cubicBezTo>
                    <a:pt x="1" y="199"/>
                    <a:pt x="205" y="109"/>
                    <a:pt x="384" y="0"/>
                  </a:cubicBezTo>
                  <a:cubicBezTo>
                    <a:pt x="1087" y="702"/>
                    <a:pt x="627" y="1384"/>
                    <a:pt x="335" y="2062"/>
                  </a:cubicBezTo>
                  <a:close/>
                </a:path>
              </a:pathLst>
            </a:custGeom>
            <a:solidFill>
              <a:srgbClr val="E2E3E3"/>
            </a:solidFill>
            <a:ln>
              <a:noFill/>
            </a:ln>
          </p:spPr>
          <p:txBody>
            <a:bodyPr spcFirstLastPara="1" wrap="square" lIns="121900" tIns="121900" rIns="121900" bIns="121900" anchor="ctr" anchorCtr="0">
              <a:noAutofit/>
            </a:bodyPr>
            <a:lstStyle/>
            <a:p>
              <a:endParaRPr sz="2400" b="1">
                <a:latin typeface="宋体" panose="02010600030101010101" pitchFamily="2" charset="-122"/>
                <a:ea typeface="宋体" panose="02010600030101010101" pitchFamily="2" charset="-122"/>
                <a:cs typeface="Times New Roman" panose="02020603050405020304" pitchFamily="18" charset="0"/>
              </a:endParaRPr>
            </a:p>
          </p:txBody>
        </p:sp>
        <p:sp>
          <p:nvSpPr>
            <p:cNvPr id="554" name="Google Shape;554;p36"/>
            <p:cNvSpPr/>
            <p:nvPr/>
          </p:nvSpPr>
          <p:spPr>
            <a:xfrm rot="-5400000">
              <a:off x="7770165" y="4287248"/>
              <a:ext cx="85073" cy="357980"/>
            </a:xfrm>
            <a:custGeom>
              <a:avLst/>
              <a:gdLst/>
              <a:ahLst/>
              <a:cxnLst/>
              <a:rect l="l" t="t" r="r" b="b"/>
              <a:pathLst>
                <a:path w="2761" h="11618" extrusionOk="0">
                  <a:moveTo>
                    <a:pt x="1" y="11617"/>
                  </a:moveTo>
                  <a:cubicBezTo>
                    <a:pt x="353" y="7694"/>
                    <a:pt x="1277" y="3889"/>
                    <a:pt x="1720" y="27"/>
                  </a:cubicBezTo>
                  <a:cubicBezTo>
                    <a:pt x="2013" y="0"/>
                    <a:pt x="2060" y="163"/>
                    <a:pt x="2099" y="298"/>
                  </a:cubicBezTo>
                  <a:cubicBezTo>
                    <a:pt x="2313" y="1021"/>
                    <a:pt x="2517" y="1746"/>
                    <a:pt x="2723" y="2472"/>
                  </a:cubicBezTo>
                  <a:cubicBezTo>
                    <a:pt x="2760" y="2601"/>
                    <a:pt x="2721" y="2724"/>
                    <a:pt x="2686" y="2851"/>
                  </a:cubicBezTo>
                  <a:cubicBezTo>
                    <a:pt x="2046" y="5179"/>
                    <a:pt x="1558" y="7548"/>
                    <a:pt x="812" y="9847"/>
                  </a:cubicBezTo>
                  <a:cubicBezTo>
                    <a:pt x="653" y="10339"/>
                    <a:pt x="475" y="10824"/>
                    <a:pt x="302" y="11313"/>
                  </a:cubicBezTo>
                  <a:cubicBezTo>
                    <a:pt x="261" y="11427"/>
                    <a:pt x="243" y="11564"/>
                    <a:pt x="1" y="11617"/>
                  </a:cubicBezTo>
                  <a:close/>
                </a:path>
              </a:pathLst>
            </a:custGeom>
            <a:solidFill>
              <a:schemeClr val="lt1"/>
            </a:solidFill>
            <a:ln>
              <a:noFill/>
            </a:ln>
          </p:spPr>
          <p:txBody>
            <a:bodyPr spcFirstLastPara="1" wrap="square" lIns="121900" tIns="121900" rIns="121900" bIns="121900" anchor="ctr" anchorCtr="0">
              <a:noAutofit/>
            </a:bodyPr>
            <a:lstStyle/>
            <a:p>
              <a:endParaRPr sz="2400" b="1">
                <a:latin typeface="宋体" panose="02010600030101010101" pitchFamily="2" charset="-122"/>
                <a:ea typeface="宋体" panose="02010600030101010101" pitchFamily="2" charset="-122"/>
                <a:cs typeface="Times New Roman" panose="02020603050405020304" pitchFamily="18" charset="0"/>
              </a:endParaRPr>
            </a:p>
          </p:txBody>
        </p:sp>
      </p:grpSp>
      <p:sp>
        <p:nvSpPr>
          <p:cNvPr id="555" name="Google Shape;555;p36"/>
          <p:cNvSpPr/>
          <p:nvPr/>
        </p:nvSpPr>
        <p:spPr>
          <a:xfrm rot="-455199">
            <a:off x="1498851" y="2129925"/>
            <a:ext cx="208085" cy="226112"/>
          </a:xfrm>
          <a:custGeom>
            <a:avLst/>
            <a:gdLst/>
            <a:ahLst/>
            <a:cxnLst/>
            <a:rect l="l" t="t" r="r" b="b"/>
            <a:pathLst>
              <a:path w="10989" h="11941" extrusionOk="0">
                <a:moveTo>
                  <a:pt x="5498" y="3557"/>
                </a:moveTo>
                <a:cubicBezTo>
                  <a:pt x="5622" y="3182"/>
                  <a:pt x="5735" y="2812"/>
                  <a:pt x="5871" y="2451"/>
                </a:cubicBezTo>
                <a:cubicBezTo>
                  <a:pt x="6061" y="1939"/>
                  <a:pt x="6335" y="1478"/>
                  <a:pt x="6733" y="1097"/>
                </a:cubicBezTo>
                <a:cubicBezTo>
                  <a:pt x="7881" y="1"/>
                  <a:pt x="9492" y="190"/>
                  <a:pt x="10344" y="1523"/>
                </a:cubicBezTo>
                <a:cubicBezTo>
                  <a:pt x="10752" y="2160"/>
                  <a:pt x="10898" y="2873"/>
                  <a:pt x="10936" y="3617"/>
                </a:cubicBezTo>
                <a:cubicBezTo>
                  <a:pt x="10989" y="4624"/>
                  <a:pt x="10789" y="5600"/>
                  <a:pt x="10512" y="6555"/>
                </a:cubicBezTo>
                <a:cubicBezTo>
                  <a:pt x="10091" y="8004"/>
                  <a:pt x="9624" y="9443"/>
                  <a:pt x="9173" y="10885"/>
                </a:cubicBezTo>
                <a:cubicBezTo>
                  <a:pt x="9122" y="11049"/>
                  <a:pt x="9062" y="11212"/>
                  <a:pt x="8986" y="11367"/>
                </a:cubicBezTo>
                <a:cubicBezTo>
                  <a:pt x="8733" y="11887"/>
                  <a:pt x="8494" y="11941"/>
                  <a:pt x="7949" y="11761"/>
                </a:cubicBezTo>
                <a:cubicBezTo>
                  <a:pt x="7257" y="11534"/>
                  <a:pt x="6673" y="11137"/>
                  <a:pt x="6103" y="10712"/>
                </a:cubicBezTo>
                <a:cubicBezTo>
                  <a:pt x="4519" y="9536"/>
                  <a:pt x="3058" y="8226"/>
                  <a:pt x="1791" y="6708"/>
                </a:cubicBezTo>
                <a:cubicBezTo>
                  <a:pt x="1150" y="5939"/>
                  <a:pt x="631" y="5098"/>
                  <a:pt x="266" y="4164"/>
                </a:cubicBezTo>
                <a:cubicBezTo>
                  <a:pt x="99" y="3735"/>
                  <a:pt x="0" y="3298"/>
                  <a:pt x="22" y="2836"/>
                </a:cubicBezTo>
                <a:cubicBezTo>
                  <a:pt x="57" y="2030"/>
                  <a:pt x="510" y="1505"/>
                  <a:pt x="1297" y="1356"/>
                </a:cubicBezTo>
                <a:cubicBezTo>
                  <a:pt x="1754" y="1270"/>
                  <a:pt x="2197" y="1319"/>
                  <a:pt x="2638" y="1458"/>
                </a:cubicBezTo>
                <a:cubicBezTo>
                  <a:pt x="3335" y="1678"/>
                  <a:pt x="3908" y="2089"/>
                  <a:pt x="4431" y="2586"/>
                </a:cubicBezTo>
                <a:cubicBezTo>
                  <a:pt x="4774" y="2912"/>
                  <a:pt x="5129" y="3224"/>
                  <a:pt x="5498" y="3557"/>
                </a:cubicBezTo>
                <a:close/>
              </a:path>
            </a:pathLst>
          </a:custGeom>
          <a:solidFill>
            <a:schemeClr val="dk1"/>
          </a:solidFill>
          <a:ln>
            <a:noFill/>
          </a:ln>
        </p:spPr>
        <p:txBody>
          <a:bodyPr spcFirstLastPara="1" wrap="square" lIns="121900" tIns="121900" rIns="121900" bIns="121900" anchor="ctr" anchorCtr="0">
            <a:noAutofit/>
          </a:bodyPr>
          <a:lstStyle/>
          <a:p>
            <a:endParaRPr sz="2400" b="1">
              <a:latin typeface="宋体" panose="02010600030101010101" pitchFamily="2" charset="-122"/>
              <a:ea typeface="宋体" panose="02010600030101010101" pitchFamily="2" charset="-122"/>
              <a:cs typeface="Times New Roman" panose="02020603050405020304" pitchFamily="18" charset="0"/>
            </a:endParaRPr>
          </a:p>
        </p:txBody>
      </p:sp>
      <p:sp>
        <p:nvSpPr>
          <p:cNvPr id="11" name="Google Shape;542;p36">
            <a:extLst>
              <a:ext uri="{FF2B5EF4-FFF2-40B4-BE49-F238E27FC236}">
                <a16:creationId xmlns:a16="http://schemas.microsoft.com/office/drawing/2014/main" id="{FA3B6FD4-40FE-7CA0-E2F6-4CE632907F09}"/>
              </a:ext>
            </a:extLst>
          </p:cNvPr>
          <p:cNvSpPr txBox="1">
            <a:spLocks/>
          </p:cNvSpPr>
          <p:nvPr/>
        </p:nvSpPr>
        <p:spPr>
          <a:xfrm>
            <a:off x="8551784" y="2756243"/>
            <a:ext cx="979600" cy="806000"/>
          </a:xfrm>
          <a:prstGeom prst="rect">
            <a:avLst/>
          </a:prstGeom>
          <a:solidFill>
            <a:schemeClr val="accent1"/>
          </a:solidFill>
          <a:ln w="3810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pen Sans"/>
              <a:buNone/>
              <a:defRPr sz="30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chemeClr val="dk1"/>
              </a:buClr>
              <a:buSzPts val="3000"/>
              <a:buFont typeface="Open Sans"/>
              <a:buNone/>
              <a:defRPr sz="30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chemeClr val="dk1"/>
              </a:buClr>
              <a:buSzPts val="3000"/>
              <a:buFont typeface="Open Sans"/>
              <a:buNone/>
              <a:defRPr sz="30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chemeClr val="dk1"/>
              </a:buClr>
              <a:buSzPts val="3000"/>
              <a:buFont typeface="Open Sans"/>
              <a:buNone/>
              <a:defRPr sz="30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chemeClr val="dk1"/>
              </a:buClr>
              <a:buSzPts val="3000"/>
              <a:buFont typeface="Open Sans"/>
              <a:buNone/>
              <a:defRPr sz="30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chemeClr val="dk1"/>
              </a:buClr>
              <a:buSzPts val="3000"/>
              <a:buFont typeface="Open Sans"/>
              <a:buNone/>
              <a:defRPr sz="3000" b="1"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chemeClr val="dk1"/>
              </a:buClr>
              <a:buSzPts val="3000"/>
              <a:buFont typeface="Open Sans"/>
              <a:buNone/>
              <a:defRPr sz="3000" b="1"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chemeClr val="dk1"/>
              </a:buClr>
              <a:buSzPts val="3000"/>
              <a:buFont typeface="Open Sans"/>
              <a:buNone/>
              <a:defRPr sz="3000" b="1"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chemeClr val="dk1"/>
              </a:buClr>
              <a:buSzPts val="3000"/>
              <a:buFont typeface="Open Sans"/>
              <a:buNone/>
              <a:defRPr sz="3000" b="1" i="0" u="none" strike="noStrike" cap="none">
                <a:solidFill>
                  <a:schemeClr val="dk1"/>
                </a:solidFill>
                <a:latin typeface="Open Sans"/>
                <a:ea typeface="Open Sans"/>
                <a:cs typeface="Open Sans"/>
                <a:sym typeface="Open Sans"/>
              </a:defRPr>
            </a:lvl9pPr>
          </a:lstStyle>
          <a:p>
            <a:pPr algn="ctr"/>
            <a:r>
              <a:rPr lang="en" sz="4000" dirty="0">
                <a:latin typeface="宋体" panose="02010600030101010101" pitchFamily="2" charset="-122"/>
                <a:ea typeface="宋体" panose="02010600030101010101" pitchFamily="2" charset="-122"/>
                <a:cs typeface="Times New Roman" panose="02020603050405020304" pitchFamily="18" charset="0"/>
              </a:rPr>
              <a:t>04</a:t>
            </a:r>
          </a:p>
        </p:txBody>
      </p:sp>
      <p:sp>
        <p:nvSpPr>
          <p:cNvPr id="13" name="Google Shape;546;p36">
            <a:extLst>
              <a:ext uri="{FF2B5EF4-FFF2-40B4-BE49-F238E27FC236}">
                <a16:creationId xmlns:a16="http://schemas.microsoft.com/office/drawing/2014/main" id="{5180FC3F-D585-6A84-C20E-81B44259AA1B}"/>
              </a:ext>
            </a:extLst>
          </p:cNvPr>
          <p:cNvSpPr txBox="1">
            <a:spLocks/>
          </p:cNvSpPr>
          <p:nvPr/>
        </p:nvSpPr>
        <p:spPr>
          <a:xfrm>
            <a:off x="7485631" y="3834937"/>
            <a:ext cx="3074000" cy="526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1"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zh-CN" altLang="en-US" sz="2933" dirty="0">
                <a:latin typeface="宋体" panose="02010600030101010101" pitchFamily="2" charset="-122"/>
                <a:ea typeface="宋体" panose="02010600030101010101" pitchFamily="2" charset="-122"/>
                <a:cs typeface="Times New Roman" panose="02020603050405020304" pitchFamily="18" charset="0"/>
              </a:rPr>
              <a:t>总结</a:t>
            </a:r>
            <a:endParaRPr lang="en-US" sz="2933" dirty="0">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自主研发的多模态情感分析模型</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t>20</a:t>
            </a:fld>
            <a:endParaRPr lang="en-US">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C46CE7B5-BAEF-1848-E829-A220888BC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7767"/>
            <a:ext cx="640080" cy="630233"/>
          </a:xfrm>
          <a:prstGeom prst="rect">
            <a:avLst/>
          </a:prstGeom>
        </p:spPr>
      </p:pic>
      <p:pic>
        <p:nvPicPr>
          <p:cNvPr id="7" name="图片 6">
            <a:extLst>
              <a:ext uri="{FF2B5EF4-FFF2-40B4-BE49-F238E27FC236}">
                <a16:creationId xmlns:a16="http://schemas.microsoft.com/office/drawing/2014/main" id="{010EDE0A-2AE5-46F2-613F-D6581E2E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sp>
        <p:nvSpPr>
          <p:cNvPr id="8" name="灯片编号占位符 16">
            <a:extLst>
              <a:ext uri="{FF2B5EF4-FFF2-40B4-BE49-F238E27FC236}">
                <a16:creationId xmlns:a16="http://schemas.microsoft.com/office/drawing/2014/main" id="{7B558BA4-A366-E386-A1EF-86F2A19013C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pPr/>
              <a:t>20</a:t>
            </a:fld>
            <a:endParaRPr lang="en-US" dirty="0">
              <a:latin typeface="宋体" panose="02010600030101010101" pitchFamily="2" charset="-122"/>
              <a:ea typeface="宋体" panose="02010600030101010101" pitchFamily="2" charset="-122"/>
              <a:cs typeface="Times New Roman" panose="02020603050405020304" pitchFamily="18" charset="0"/>
            </a:endParaRPr>
          </a:p>
        </p:txBody>
      </p:sp>
      <p:sp>
        <p:nvSpPr>
          <p:cNvPr id="5" name="Rounded Rectangle 37">
            <a:extLst>
              <a:ext uri="{FF2B5EF4-FFF2-40B4-BE49-F238E27FC236}">
                <a16:creationId xmlns:a16="http://schemas.microsoft.com/office/drawing/2014/main" id="{1D149806-43B3-D0C8-D515-7EE12E17A41E}"/>
              </a:ext>
            </a:extLst>
          </p:cNvPr>
          <p:cNvSpPr/>
          <p:nvPr/>
        </p:nvSpPr>
        <p:spPr>
          <a:xfrm>
            <a:off x="3318012" y="2962468"/>
            <a:ext cx="8809054" cy="3245740"/>
          </a:xfrm>
          <a:prstGeom prst="roundRect">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2FD62E2-CE85-3F66-A6A4-9101D1BEA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2688" y="763408"/>
            <a:ext cx="5438553" cy="1995341"/>
          </a:xfrm>
          <a:prstGeom prst="rect">
            <a:avLst/>
          </a:prstGeom>
        </p:spPr>
      </p:pic>
      <p:pic>
        <p:nvPicPr>
          <p:cNvPr id="9" name="图片 8">
            <a:extLst>
              <a:ext uri="{FF2B5EF4-FFF2-40B4-BE49-F238E27FC236}">
                <a16:creationId xmlns:a16="http://schemas.microsoft.com/office/drawing/2014/main" id="{D98999A1-030A-7EDC-F011-C5E8E49B0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525" y="3077209"/>
            <a:ext cx="8474115" cy="3036991"/>
          </a:xfrm>
          <a:prstGeom prst="rect">
            <a:avLst/>
          </a:prstGeom>
        </p:spPr>
      </p:pic>
      <p:pic>
        <p:nvPicPr>
          <p:cNvPr id="10" name="图片 9">
            <a:extLst>
              <a:ext uri="{FF2B5EF4-FFF2-40B4-BE49-F238E27FC236}">
                <a16:creationId xmlns:a16="http://schemas.microsoft.com/office/drawing/2014/main" id="{9CFDA47B-D908-23E4-B7EE-F32B4978CB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78387"/>
            <a:ext cx="5994539" cy="1655847"/>
          </a:xfrm>
          <a:prstGeom prst="rect">
            <a:avLst/>
          </a:prstGeom>
        </p:spPr>
      </p:pic>
      <p:cxnSp>
        <p:nvCxnSpPr>
          <p:cNvPr id="11" name="直接连接符 10">
            <a:extLst>
              <a:ext uri="{FF2B5EF4-FFF2-40B4-BE49-F238E27FC236}">
                <a16:creationId xmlns:a16="http://schemas.microsoft.com/office/drawing/2014/main" id="{9F7221B5-FA38-A2F1-C305-D3D2C779585C}"/>
              </a:ext>
            </a:extLst>
          </p:cNvPr>
          <p:cNvCxnSpPr>
            <a:cxnSpLocks/>
          </p:cNvCxnSpPr>
          <p:nvPr/>
        </p:nvCxnSpPr>
        <p:spPr>
          <a:xfrm flipH="1">
            <a:off x="-15737" y="2929184"/>
            <a:ext cx="12192000"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06A67E76-7288-C73E-FD29-1C0D266F7804}"/>
              </a:ext>
            </a:extLst>
          </p:cNvPr>
          <p:cNvSpPr txBox="1"/>
          <p:nvPr/>
        </p:nvSpPr>
        <p:spPr>
          <a:xfrm>
            <a:off x="888920" y="2434235"/>
            <a:ext cx="3457791" cy="461665"/>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Figure 1</a:t>
            </a:r>
            <a:r>
              <a:rPr lang="en-US" sz="1200" dirty="0">
                <a:latin typeface="Times New Roman" panose="02020603050405020304" pitchFamily="18" charset="0"/>
                <a:cs typeface="Times New Roman" panose="02020603050405020304" pitchFamily="18" charset="0"/>
              </a:rPr>
              <a:t> The overall operational process of </a:t>
            </a:r>
            <a:r>
              <a:rPr lang="en-US" sz="1200" b="1" dirty="0">
                <a:latin typeface="Times New Roman" panose="02020603050405020304" pitchFamily="18" charset="0"/>
                <a:cs typeface="Times New Roman" panose="02020603050405020304" pitchFamily="18" charset="0"/>
              </a:rPr>
              <a:t>IMSAS</a:t>
            </a:r>
          </a:p>
          <a:p>
            <a:r>
              <a:rPr lang="en-US" sz="1200" dirty="0">
                <a:latin typeface="Times New Roman" panose="02020603050405020304" pitchFamily="18" charset="0"/>
                <a:cs typeface="Times New Roman" panose="02020603050405020304" pitchFamily="18" charset="0"/>
              </a:rPr>
              <a:t>(Interpretable multimodal sentiment analysis system)</a:t>
            </a:r>
          </a:p>
        </p:txBody>
      </p:sp>
      <p:sp>
        <p:nvSpPr>
          <p:cNvPr id="13" name="文本框 12">
            <a:extLst>
              <a:ext uri="{FF2B5EF4-FFF2-40B4-BE49-F238E27FC236}">
                <a16:creationId xmlns:a16="http://schemas.microsoft.com/office/drawing/2014/main" id="{AC82E11F-16CB-8200-7ACA-A730CD11FA5F}"/>
              </a:ext>
            </a:extLst>
          </p:cNvPr>
          <p:cNvSpPr txBox="1"/>
          <p:nvPr/>
        </p:nvSpPr>
        <p:spPr>
          <a:xfrm>
            <a:off x="10347465" y="2350229"/>
            <a:ext cx="1828798" cy="461665"/>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Figure 2 </a:t>
            </a:r>
            <a:r>
              <a:rPr lang="en-US" sz="1200" dirty="0">
                <a:latin typeface="Times New Roman" panose="02020603050405020304" pitchFamily="18" charset="0"/>
                <a:cs typeface="Times New Roman" panose="02020603050405020304" pitchFamily="18" charset="0"/>
              </a:rPr>
              <a:t>Alignment and fusion of multimodal data</a:t>
            </a:r>
          </a:p>
        </p:txBody>
      </p:sp>
      <p:sp>
        <p:nvSpPr>
          <p:cNvPr id="14" name="文本框 13">
            <a:extLst>
              <a:ext uri="{FF2B5EF4-FFF2-40B4-BE49-F238E27FC236}">
                <a16:creationId xmlns:a16="http://schemas.microsoft.com/office/drawing/2014/main" id="{AB54704C-D95A-F53C-CAF4-A553978EC9A9}"/>
              </a:ext>
            </a:extLst>
          </p:cNvPr>
          <p:cNvSpPr txBox="1"/>
          <p:nvPr/>
        </p:nvSpPr>
        <p:spPr>
          <a:xfrm>
            <a:off x="-34787" y="3111126"/>
            <a:ext cx="3255508" cy="3046988"/>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cs typeface="Times New Roman" panose="02020603050405020304" pitchFamily="18" charset="0"/>
              </a:rPr>
              <a:t>在实际应用中项目</a:t>
            </a:r>
            <a:r>
              <a:rPr lang="en-US" altLang="zh-CN" sz="1600" dirty="0">
                <a:latin typeface="宋体" panose="02010600030101010101" pitchFamily="2" charset="-122"/>
                <a:ea typeface="宋体" panose="02010600030101010101" pitchFamily="2" charset="-122"/>
                <a:cs typeface="Times New Roman" panose="02020603050405020304" pitchFamily="18" charset="0"/>
              </a:rPr>
              <a:t>IMSAS</a:t>
            </a:r>
            <a:r>
              <a:rPr lang="zh-CN" altLang="en-US" sz="1600" dirty="0">
                <a:latin typeface="宋体" panose="02010600030101010101" pitchFamily="2" charset="-122"/>
                <a:ea typeface="宋体" panose="02010600030101010101" pitchFamily="2" charset="-122"/>
                <a:cs typeface="Times New Roman" panose="02020603050405020304" pitchFamily="18" charset="0"/>
              </a:rPr>
              <a:t>的建模部分，如图</a:t>
            </a:r>
            <a:r>
              <a:rPr lang="en-US" altLang="zh-CN" sz="1600" dirty="0">
                <a:latin typeface="宋体" panose="02010600030101010101" pitchFamily="2" charset="-122"/>
                <a:ea typeface="宋体" panose="02010600030101010101" pitchFamily="2" charset="-122"/>
                <a:cs typeface="Times New Roman" panose="02020603050405020304" pitchFamily="18" charset="0"/>
              </a:rPr>
              <a:t>1</a:t>
            </a:r>
            <a:r>
              <a:rPr lang="zh-CN" altLang="en-US" sz="1600" dirty="0">
                <a:latin typeface="宋体" panose="02010600030101010101" pitchFamily="2" charset="-122"/>
                <a:ea typeface="宋体" panose="02010600030101010101" pitchFamily="2" charset="-122"/>
                <a:cs typeface="Times New Roman" panose="02020603050405020304" pitchFamily="18" charset="0"/>
              </a:rPr>
              <a:t>所示。</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1600" dirty="0">
                <a:latin typeface="宋体" panose="02010600030101010101" pitchFamily="2" charset="-122"/>
                <a:ea typeface="宋体" panose="02010600030101010101" pitchFamily="2" charset="-122"/>
                <a:cs typeface="Times New Roman" panose="02020603050405020304" pitchFamily="18" charset="0"/>
              </a:rPr>
              <a:t>将模态内和模态间的数据进行对齐，在特征提取器中得到一个良好的预训练模型，如图</a:t>
            </a:r>
            <a:r>
              <a:rPr lang="en-US" altLang="zh-CN" sz="1600" dirty="0">
                <a:latin typeface="宋体" panose="02010600030101010101" pitchFamily="2" charset="-122"/>
                <a:ea typeface="宋体" panose="02010600030101010101" pitchFamily="2" charset="-122"/>
                <a:cs typeface="Times New Roman" panose="02020603050405020304" pitchFamily="18" charset="0"/>
              </a:rPr>
              <a:t>2</a:t>
            </a:r>
            <a:r>
              <a:rPr lang="zh-CN" altLang="en-US" sz="1600" dirty="0">
                <a:latin typeface="宋体" panose="02010600030101010101" pitchFamily="2" charset="-122"/>
                <a:ea typeface="宋体" panose="02010600030101010101" pitchFamily="2" charset="-122"/>
                <a:cs typeface="Times New Roman" panose="02020603050405020304" pitchFamily="18" charset="0"/>
              </a:rPr>
              <a:t>所示。</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1600" dirty="0">
                <a:latin typeface="宋体" panose="02010600030101010101" pitchFamily="2" charset="-122"/>
                <a:ea typeface="宋体" panose="02010600030101010101" pitchFamily="2" charset="-122"/>
                <a:cs typeface="Times New Roman" panose="02020603050405020304" pitchFamily="18" charset="0"/>
              </a:rPr>
              <a:t>多模态数据经过特征提取和特征融合后，我们的模型能够实现预测任务。其核心在于跨模态变换器（</a:t>
            </a:r>
            <a:r>
              <a:rPr lang="en-US" altLang="zh-CN" sz="1600" dirty="0">
                <a:latin typeface="宋体" panose="02010600030101010101" pitchFamily="2" charset="-122"/>
                <a:ea typeface="宋体" panose="02010600030101010101" pitchFamily="2" charset="-122"/>
                <a:cs typeface="Times New Roman" panose="02020603050405020304" pitchFamily="18" charset="0"/>
              </a:rPr>
              <a:t>Cross-modal Transformer</a:t>
            </a:r>
            <a:r>
              <a:rPr lang="zh-CN" altLang="en-US" sz="1600" dirty="0">
                <a:latin typeface="宋体" panose="02010600030101010101" pitchFamily="2" charset="-122"/>
                <a:ea typeface="宋体" panose="02010600030101010101" pitchFamily="2" charset="-122"/>
                <a:cs typeface="Times New Roman" panose="02020603050405020304" pitchFamily="18" charset="0"/>
              </a:rPr>
              <a:t>）可以获得良好的嵌入向量，并通过对比损失（</a:t>
            </a:r>
            <a:r>
              <a:rPr lang="en-US" altLang="zh-CN" sz="1600" dirty="0">
                <a:latin typeface="宋体" panose="02010600030101010101" pitchFamily="2" charset="-122"/>
                <a:ea typeface="宋体" panose="02010600030101010101" pitchFamily="2" charset="-122"/>
                <a:cs typeface="Times New Roman" panose="02020603050405020304" pitchFamily="18" charset="0"/>
              </a:rPr>
              <a:t>Contrastive Loss</a:t>
            </a:r>
            <a:r>
              <a:rPr lang="zh-CN" altLang="en-US" sz="1600" dirty="0">
                <a:latin typeface="宋体" panose="02010600030101010101" pitchFamily="2" charset="-122"/>
                <a:ea typeface="宋体" panose="02010600030101010101" pitchFamily="2" charset="-122"/>
                <a:cs typeface="Times New Roman" panose="02020603050405020304" pitchFamily="18" charset="0"/>
              </a:rPr>
              <a:t>）更新模型参数。如图</a:t>
            </a:r>
            <a:r>
              <a:rPr lang="en-US" altLang="zh-CN" sz="1600" dirty="0">
                <a:latin typeface="宋体" panose="02010600030101010101" pitchFamily="2" charset="-122"/>
                <a:ea typeface="宋体" panose="02010600030101010101" pitchFamily="2" charset="-122"/>
                <a:cs typeface="Times New Roman" panose="02020603050405020304" pitchFamily="18" charset="0"/>
              </a:rPr>
              <a:t>3</a:t>
            </a:r>
            <a:r>
              <a:rPr lang="zh-CN" altLang="en-US" sz="1600" dirty="0">
                <a:latin typeface="宋体" panose="02010600030101010101" pitchFamily="2" charset="-122"/>
                <a:ea typeface="宋体" panose="02010600030101010101" pitchFamily="2" charset="-122"/>
                <a:cs typeface="Times New Roman" panose="02020603050405020304" pitchFamily="18" charset="0"/>
              </a:rPr>
              <a:t>所示。</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3A794DCD-8A8B-4A07-08B7-7DC2740BB757}"/>
              </a:ext>
            </a:extLst>
          </p:cNvPr>
          <p:cNvSpPr txBox="1"/>
          <p:nvPr/>
        </p:nvSpPr>
        <p:spPr>
          <a:xfrm>
            <a:off x="3318012" y="5467869"/>
            <a:ext cx="1628776" cy="646331"/>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Figure 3 </a:t>
            </a:r>
            <a:r>
              <a:rPr lang="en-US" sz="1200" dirty="0">
                <a:latin typeface="Times New Roman" panose="02020603050405020304" pitchFamily="18" charset="0"/>
                <a:cs typeface="Times New Roman" panose="02020603050405020304" pitchFamily="18" charset="0"/>
              </a:rPr>
              <a:t>Interpretable multimodal sentiment analysis system</a:t>
            </a:r>
          </a:p>
        </p:txBody>
      </p:sp>
    </p:spTree>
    <p:extLst>
      <p:ext uri="{BB962C8B-B14F-4D97-AF65-F5344CB8AC3E}">
        <p14:creationId xmlns:p14="http://schemas.microsoft.com/office/powerpoint/2010/main" val="784654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7">
            <a:extLst>
              <a:ext uri="{FF2B5EF4-FFF2-40B4-BE49-F238E27FC236}">
                <a16:creationId xmlns:a16="http://schemas.microsoft.com/office/drawing/2014/main" id="{339AA6F6-C409-432A-C900-033861CBF22E}"/>
              </a:ext>
            </a:extLst>
          </p:cNvPr>
          <p:cNvSpPr/>
          <p:nvPr/>
        </p:nvSpPr>
        <p:spPr>
          <a:xfrm>
            <a:off x="479028" y="1060201"/>
            <a:ext cx="6554095" cy="1056089"/>
          </a:xfrm>
          <a:prstGeom prst="roundRect">
            <a:avLst>
              <a:gd name="adj" fmla="val 5194"/>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目前正在写的论文</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Times New Roman" panose="02020603050405020304" pitchFamily="18" charset="0"/>
                <a:cs typeface="Times New Roman" panose="02020603050405020304" pitchFamily="18" charset="0"/>
              </a:rPr>
              <a:t>21</a:t>
            </a:fld>
            <a:endParaRPr lang="en-US">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56BADC2-E4E2-77B4-D519-6258EBC8B7AC}"/>
              </a:ext>
            </a:extLst>
          </p:cNvPr>
          <p:cNvPicPr>
            <a:picLocks noChangeAspect="1"/>
          </p:cNvPicPr>
          <p:nvPr/>
        </p:nvPicPr>
        <p:blipFill>
          <a:blip r:embed="rId3"/>
          <a:stretch>
            <a:fillRect/>
          </a:stretch>
        </p:blipFill>
        <p:spPr>
          <a:xfrm>
            <a:off x="2425657" y="2685725"/>
            <a:ext cx="2501220" cy="3540903"/>
          </a:xfrm>
          <a:prstGeom prst="rect">
            <a:avLst/>
          </a:prstGeom>
        </p:spPr>
      </p:pic>
      <p:pic>
        <p:nvPicPr>
          <p:cNvPr id="13" name="图片 12">
            <a:extLst>
              <a:ext uri="{FF2B5EF4-FFF2-40B4-BE49-F238E27FC236}">
                <a16:creationId xmlns:a16="http://schemas.microsoft.com/office/drawing/2014/main" id="{6B447892-3F8B-B086-0E9A-542B1EAC49C1}"/>
              </a:ext>
            </a:extLst>
          </p:cNvPr>
          <p:cNvPicPr>
            <a:picLocks noChangeAspect="1"/>
          </p:cNvPicPr>
          <p:nvPr/>
        </p:nvPicPr>
        <p:blipFill>
          <a:blip r:embed="rId4"/>
          <a:stretch>
            <a:fillRect/>
          </a:stretch>
        </p:blipFill>
        <p:spPr>
          <a:xfrm>
            <a:off x="0" y="2754776"/>
            <a:ext cx="2404963" cy="3402724"/>
          </a:xfrm>
          <a:prstGeom prst="rect">
            <a:avLst/>
          </a:prstGeom>
        </p:spPr>
      </p:pic>
      <p:pic>
        <p:nvPicPr>
          <p:cNvPr id="15" name="图片 14">
            <a:extLst>
              <a:ext uri="{FF2B5EF4-FFF2-40B4-BE49-F238E27FC236}">
                <a16:creationId xmlns:a16="http://schemas.microsoft.com/office/drawing/2014/main" id="{588949D4-18C3-E7AF-E443-553B61AF12B5}"/>
              </a:ext>
            </a:extLst>
          </p:cNvPr>
          <p:cNvPicPr>
            <a:picLocks noChangeAspect="1"/>
          </p:cNvPicPr>
          <p:nvPr/>
        </p:nvPicPr>
        <p:blipFill>
          <a:blip r:embed="rId5"/>
          <a:stretch>
            <a:fillRect/>
          </a:stretch>
        </p:blipFill>
        <p:spPr>
          <a:xfrm>
            <a:off x="4947571" y="2687713"/>
            <a:ext cx="2501220" cy="3538916"/>
          </a:xfrm>
          <a:prstGeom prst="rect">
            <a:avLst/>
          </a:prstGeom>
        </p:spPr>
      </p:pic>
      <p:pic>
        <p:nvPicPr>
          <p:cNvPr id="18" name="图片 17">
            <a:extLst>
              <a:ext uri="{FF2B5EF4-FFF2-40B4-BE49-F238E27FC236}">
                <a16:creationId xmlns:a16="http://schemas.microsoft.com/office/drawing/2014/main" id="{A736A9B7-945C-3833-CB15-7344B0F0A55E}"/>
              </a:ext>
            </a:extLst>
          </p:cNvPr>
          <p:cNvPicPr>
            <a:picLocks noChangeAspect="1"/>
          </p:cNvPicPr>
          <p:nvPr/>
        </p:nvPicPr>
        <p:blipFill>
          <a:blip r:embed="rId6"/>
          <a:stretch>
            <a:fillRect/>
          </a:stretch>
        </p:blipFill>
        <p:spPr>
          <a:xfrm>
            <a:off x="7448791" y="2649336"/>
            <a:ext cx="2501220" cy="3540635"/>
          </a:xfrm>
          <a:prstGeom prst="rect">
            <a:avLst/>
          </a:prstGeom>
        </p:spPr>
      </p:pic>
      <p:cxnSp>
        <p:nvCxnSpPr>
          <p:cNvPr id="19" name="直接连接符 18">
            <a:extLst>
              <a:ext uri="{FF2B5EF4-FFF2-40B4-BE49-F238E27FC236}">
                <a16:creationId xmlns:a16="http://schemas.microsoft.com/office/drawing/2014/main" id="{40AE1925-3467-5494-7F9D-71983A9B3802}"/>
              </a:ext>
            </a:extLst>
          </p:cNvPr>
          <p:cNvCxnSpPr>
            <a:cxnSpLocks/>
          </p:cNvCxnSpPr>
          <p:nvPr/>
        </p:nvCxnSpPr>
        <p:spPr>
          <a:xfrm flipH="1">
            <a:off x="0" y="2766352"/>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9D8FC360-C64F-112D-8B63-8007208FEE9F}"/>
              </a:ext>
            </a:extLst>
          </p:cNvPr>
          <p:cNvPicPr>
            <a:picLocks noChangeAspect="1"/>
          </p:cNvPicPr>
          <p:nvPr/>
        </p:nvPicPr>
        <p:blipFill>
          <a:blip r:embed="rId7"/>
          <a:stretch>
            <a:fillRect/>
          </a:stretch>
        </p:blipFill>
        <p:spPr>
          <a:xfrm>
            <a:off x="9982200" y="2791434"/>
            <a:ext cx="2394063" cy="3398537"/>
          </a:xfrm>
          <a:prstGeom prst="rect">
            <a:avLst/>
          </a:prstGeom>
        </p:spPr>
      </p:pic>
      <p:sp>
        <p:nvSpPr>
          <p:cNvPr id="23" name="文本框 22">
            <a:extLst>
              <a:ext uri="{FF2B5EF4-FFF2-40B4-BE49-F238E27FC236}">
                <a16:creationId xmlns:a16="http://schemas.microsoft.com/office/drawing/2014/main" id="{C787F3ED-60E4-838B-9508-26416BA4A47C}"/>
              </a:ext>
            </a:extLst>
          </p:cNvPr>
          <p:cNvSpPr txBox="1"/>
          <p:nvPr/>
        </p:nvSpPr>
        <p:spPr>
          <a:xfrm>
            <a:off x="568065" y="1085282"/>
            <a:ext cx="6554095" cy="1200329"/>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cs typeface="Times New Roman" panose="02020603050405020304" pitchFamily="18" charset="0"/>
              </a:rPr>
              <a:t>关于我的多模态情感分析模型：</a:t>
            </a:r>
            <a:r>
              <a:rPr lang="zh-CN" altLang="en-US" dirty="0">
                <a:latin typeface="宋体" panose="02010600030101010101" pitchFamily="2" charset="-122"/>
                <a:ea typeface="宋体" panose="02010600030101010101" pitchFamily="2" charset="-122"/>
                <a:cs typeface="Times New Roman" panose="02020603050405020304" pitchFamily="18" charset="0"/>
              </a:rPr>
              <a:t>依照目前像</a:t>
            </a:r>
            <a:r>
              <a:rPr lang="en-US" altLang="zh-CN" dirty="0" err="1">
                <a:latin typeface="宋体" panose="02010600030101010101" pitchFamily="2" charset="-122"/>
                <a:ea typeface="宋体" panose="02010600030101010101" pitchFamily="2" charset="-122"/>
                <a:cs typeface="Times New Roman" panose="02020603050405020304" pitchFamily="18" charset="0"/>
              </a:rPr>
              <a:t>UniMSE</a:t>
            </a:r>
            <a:r>
              <a:rPr lang="zh-CN" altLang="en-US" dirty="0">
                <a:latin typeface="宋体" panose="02010600030101010101" pitchFamily="2" charset="-122"/>
                <a:ea typeface="宋体" panose="02010600030101010101" pitchFamily="2" charset="-122"/>
                <a:cs typeface="Times New Roman" panose="02020603050405020304" pitchFamily="18" charset="0"/>
              </a:rPr>
              <a:t>等多模态统一模型的思路，结合</a:t>
            </a:r>
            <a:r>
              <a:rPr lang="en-US" altLang="zh-CN" dirty="0">
                <a:latin typeface="宋体" panose="02010600030101010101" pitchFamily="2" charset="-122"/>
                <a:ea typeface="宋体" panose="02010600030101010101" pitchFamily="2" charset="-122"/>
                <a:cs typeface="Times New Roman" panose="02020603050405020304" pitchFamily="18" charset="0"/>
              </a:rPr>
              <a:t>SPECTRA</a:t>
            </a:r>
            <a:r>
              <a:rPr lang="zh-CN" altLang="en-US" dirty="0">
                <a:latin typeface="宋体" panose="02010600030101010101" pitchFamily="2" charset="-122"/>
                <a:ea typeface="宋体" panose="02010600030101010101" pitchFamily="2" charset="-122"/>
                <a:cs typeface="Times New Roman" panose="02020603050405020304" pitchFamily="18" charset="0"/>
              </a:rPr>
              <a:t>等最新研究成果，给模态内和模态间的提取分块处理来到达实现</a:t>
            </a:r>
            <a:r>
              <a:rPr lang="en-US" altLang="zh-CN" dirty="0">
                <a:latin typeface="宋体" panose="02010600030101010101" pitchFamily="2" charset="-122"/>
                <a:ea typeface="宋体" panose="02010600030101010101" pitchFamily="2" charset="-122"/>
                <a:cs typeface="Times New Roman" panose="02020603050405020304" pitchFamily="18" charset="0"/>
              </a:rPr>
              <a:t>SOTA</a:t>
            </a:r>
            <a:r>
              <a:rPr lang="zh-CN" altLang="en-US">
                <a:latin typeface="宋体" panose="02010600030101010101" pitchFamily="2" charset="-122"/>
                <a:ea typeface="宋体" panose="02010600030101010101" pitchFamily="2" charset="-122"/>
                <a:cs typeface="Times New Roman" panose="02020603050405020304" pitchFamily="18" charset="0"/>
              </a:rPr>
              <a:t>效果。</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pic>
        <p:nvPicPr>
          <p:cNvPr id="27" name="图片 26">
            <a:extLst>
              <a:ext uri="{FF2B5EF4-FFF2-40B4-BE49-F238E27FC236}">
                <a16:creationId xmlns:a16="http://schemas.microsoft.com/office/drawing/2014/main" id="{40210AAA-965D-F8DC-A43D-A6285FB1BC92}"/>
              </a:ext>
            </a:extLst>
          </p:cNvPr>
          <p:cNvPicPr>
            <a:picLocks noChangeAspect="1"/>
          </p:cNvPicPr>
          <p:nvPr/>
        </p:nvPicPr>
        <p:blipFill>
          <a:blip r:embed="rId8"/>
          <a:stretch>
            <a:fillRect/>
          </a:stretch>
        </p:blipFill>
        <p:spPr>
          <a:xfrm>
            <a:off x="7784605" y="748389"/>
            <a:ext cx="4168674" cy="1954180"/>
          </a:xfrm>
          <a:prstGeom prst="rect">
            <a:avLst/>
          </a:prstGeom>
        </p:spPr>
      </p:pic>
      <p:pic>
        <p:nvPicPr>
          <p:cNvPr id="2" name="图片 1">
            <a:extLst>
              <a:ext uri="{FF2B5EF4-FFF2-40B4-BE49-F238E27FC236}">
                <a16:creationId xmlns:a16="http://schemas.microsoft.com/office/drawing/2014/main" id="{DEA7811E-9765-BC00-5DDA-41A7907699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spTree>
    <p:extLst>
      <p:ext uri="{BB962C8B-B14F-4D97-AF65-F5344CB8AC3E}">
        <p14:creationId xmlns:p14="http://schemas.microsoft.com/office/powerpoint/2010/main" val="2801595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694517"/>
            <a:ext cx="10363200" cy="1468967"/>
          </a:xfrm>
        </p:spPr>
        <p:txBody>
          <a:bodyPr/>
          <a:lstStyle/>
          <a:p>
            <a:r>
              <a:rPr lang="en-US" dirty="0">
                <a:latin typeface="Times New Roman" panose="02020603050405020304" pitchFamily="18" charset="0"/>
                <a:ea typeface="简宋" panose="02020300000000000000" charset="-122"/>
              </a:rPr>
              <a:t>Thank You!</a:t>
            </a:r>
          </a:p>
        </p:txBody>
      </p:sp>
      <p:pic>
        <p:nvPicPr>
          <p:cNvPr id="3" name="图片 2"/>
          <p:cNvPicPr>
            <a:picLocks noChangeAspect="1"/>
          </p:cNvPicPr>
          <p:nvPr/>
        </p:nvPicPr>
        <p:blipFill>
          <a:blip r:embed="rId3"/>
          <a:stretch>
            <a:fillRect/>
          </a:stretch>
        </p:blipFill>
        <p:spPr>
          <a:xfrm>
            <a:off x="0" y="0"/>
            <a:ext cx="12192000" cy="6860044"/>
          </a:xfrm>
          <a:prstGeom prst="rect">
            <a:avLst/>
          </a:prstGeom>
        </p:spPr>
      </p:pic>
      <p:pic>
        <p:nvPicPr>
          <p:cNvPr id="6" name="图片 5"/>
          <p:cNvPicPr>
            <a:picLocks noChangeAspect="1"/>
          </p:cNvPicPr>
          <p:nvPr/>
        </p:nvPicPr>
        <p:blipFill>
          <a:blip r:embed="rId4"/>
          <a:stretch>
            <a:fillRect/>
          </a:stretch>
        </p:blipFill>
        <p:spPr>
          <a:xfrm>
            <a:off x="1832624" y="2616199"/>
            <a:ext cx="3386667" cy="1625600"/>
          </a:xfrm>
          <a:prstGeom prst="rect">
            <a:avLst/>
          </a:prstGeom>
        </p:spPr>
      </p:pic>
      <p:sp>
        <p:nvSpPr>
          <p:cNvPr id="4" name="Title 9"/>
          <p:cNvSpPr txBox="1"/>
          <p:nvPr/>
        </p:nvSpPr>
        <p:spPr>
          <a:xfrm>
            <a:off x="914400" y="1990725"/>
            <a:ext cx="9963150" cy="2457449"/>
          </a:xfrm>
          <a:prstGeom prst="rect">
            <a:avLst/>
          </a:prstGeom>
        </p:spPr>
        <p:txBody>
          <a:bodyPr vert="horz" lIns="121920" tIns="60960" rIns="121920" bIns="60960" rtlCol="0" anchor="ctr">
            <a:normAutofit fontScale="97500"/>
          </a:bodyPr>
          <a:lstStyle>
            <a:lvl1pPr algn="l" defTabSz="914400" rtl="0" eaLnBrk="1" latinLnBrk="0" hangingPunct="1">
              <a:lnSpc>
                <a:spcPct val="90000"/>
              </a:lnSpc>
              <a:spcBef>
                <a:spcPct val="0"/>
              </a:spcBef>
              <a:buNone/>
              <a:defRPr sz="3200" b="1" i="0" kern="1200">
                <a:solidFill>
                  <a:srgbClr val="004479"/>
                </a:solidFill>
                <a:latin typeface="Muli" panose="02000503040000020004" pitchFamily="2" charset="0"/>
                <a:ea typeface="+mj-ea"/>
                <a:cs typeface="+mj-cs"/>
              </a:defRPr>
            </a:lvl1pPr>
          </a:lstStyle>
          <a:p>
            <a:pPr algn="ctr"/>
            <a:r>
              <a:rPr lang="en-US" altLang="zh-CN" sz="4400" dirty="0">
                <a:solidFill>
                  <a:schemeClr val="bg1"/>
                </a:solidFill>
                <a:latin typeface="Lucida Calligraphy" panose="03010101010101010101" pitchFamily="66" charset="0"/>
                <a:ea typeface="简宋" panose="02020300000000000000" charset="-122"/>
              </a:rPr>
              <a:t>Thanks for listening</a:t>
            </a:r>
          </a:p>
          <a:p>
            <a:pPr algn="ctr"/>
            <a:endParaRPr lang="en-US" altLang="zh-CN" sz="4400" dirty="0">
              <a:solidFill>
                <a:schemeClr val="bg1"/>
              </a:solidFill>
              <a:latin typeface="Lucida Calligraphy" panose="03010101010101010101" pitchFamily="66" charset="0"/>
              <a:ea typeface="简宋" panose="02020300000000000000" charset="-122"/>
            </a:endParaRPr>
          </a:p>
          <a:p>
            <a:pPr algn="ctr"/>
            <a:r>
              <a:rPr lang="en-US" altLang="zh-CN" sz="4400" dirty="0">
                <a:solidFill>
                  <a:schemeClr val="bg1"/>
                </a:solidFill>
                <a:latin typeface="Lucida Calligraphy" panose="03010101010101010101" pitchFamily="66" charset="0"/>
                <a:ea typeface="简宋" panose="02020300000000000000" charset="-122"/>
              </a:rPr>
              <a:t>Q&amp;A</a:t>
            </a:r>
          </a:p>
        </p:txBody>
      </p:sp>
      <p:sp>
        <p:nvSpPr>
          <p:cNvPr id="5" name="灯片编号占位符 4">
            <a:extLst>
              <a:ext uri="{FF2B5EF4-FFF2-40B4-BE49-F238E27FC236}">
                <a16:creationId xmlns:a16="http://schemas.microsoft.com/office/drawing/2014/main" id="{2A8999A1-FF9D-ADF0-6D97-7193BB1AEFF9}"/>
              </a:ext>
            </a:extLst>
          </p:cNvPr>
          <p:cNvSpPr>
            <a:spLocks noGrp="1"/>
          </p:cNvSpPr>
          <p:nvPr>
            <p:ph type="sldNum" sz="quarter" idx="12"/>
          </p:nvPr>
        </p:nvSpPr>
        <p:spPr/>
        <p:txBody>
          <a:bodyPr/>
          <a:lstStyle/>
          <a:p>
            <a:fld id="{066D8D62-AE2E-D544-8D79-3E9DDC388A47}" type="slidenum">
              <a:rPr lang="en-US" smtClean="0"/>
              <a:t>22</a:t>
            </a:fld>
            <a:endParaRPr lang="en-US"/>
          </a:p>
        </p:txBody>
      </p:sp>
      <p:pic>
        <p:nvPicPr>
          <p:cNvPr id="9" name="图片 8">
            <a:extLst>
              <a:ext uri="{FF2B5EF4-FFF2-40B4-BE49-F238E27FC236}">
                <a16:creationId xmlns:a16="http://schemas.microsoft.com/office/drawing/2014/main" id="{0AF98CCA-7C0B-094E-D5FF-89F09A0157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spTree>
    <p:extLst>
      <p:ext uri="{BB962C8B-B14F-4D97-AF65-F5344CB8AC3E}">
        <p14:creationId xmlns:p14="http://schemas.microsoft.com/office/powerpoint/2010/main" val="201081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8"/>
          <p:cNvSpPr txBox="1">
            <a:spLocks noGrp="1"/>
          </p:cNvSpPr>
          <p:nvPr>
            <p:ph type="title"/>
          </p:nvPr>
        </p:nvSpPr>
        <p:spPr>
          <a:xfrm>
            <a:off x="1859400" y="3600251"/>
            <a:ext cx="8473200" cy="1122400"/>
          </a:xfrm>
          <a:prstGeom prst="rect">
            <a:avLst/>
          </a:prstGeom>
        </p:spPr>
        <p:txBody>
          <a:bodyPr spcFirstLastPara="1" vert="horz" wrap="square" lIns="121900" tIns="121900" rIns="121900" bIns="121900" rtlCol="0" anchor="ctr" anchorCtr="0">
            <a:noAutofit/>
          </a:bodyPr>
          <a:lstStyle/>
          <a:p>
            <a:r>
              <a:rPr lang="zh-CN" altLang="en-US" b="1" dirty="0">
                <a:latin typeface="宋体" panose="02010600030101010101" pitchFamily="2" charset="-122"/>
                <a:ea typeface="宋体" panose="02010600030101010101" pitchFamily="2" charset="-122"/>
                <a:cs typeface="Times New Roman" panose="02020603050405020304" pitchFamily="18" charset="0"/>
              </a:rPr>
              <a:t>项目介绍</a:t>
            </a:r>
          </a:p>
        </p:txBody>
      </p:sp>
      <p:sp>
        <p:nvSpPr>
          <p:cNvPr id="616" name="Google Shape;616;p38"/>
          <p:cNvSpPr txBox="1">
            <a:spLocks noGrp="1"/>
          </p:cNvSpPr>
          <p:nvPr>
            <p:ph type="title" idx="2"/>
          </p:nvPr>
        </p:nvSpPr>
        <p:spPr>
          <a:xfrm>
            <a:off x="5242000" y="1835367"/>
            <a:ext cx="1708000" cy="1468000"/>
          </a:xfrm>
          <a:prstGeom prst="rect">
            <a:avLst/>
          </a:prstGeom>
        </p:spPr>
        <p:txBody>
          <a:bodyPr spcFirstLastPara="1" vert="horz" wrap="square" lIns="121900" tIns="121900" rIns="121900" bIns="121900" rtlCol="0" anchor="ctr" anchorCtr="0">
            <a:noAutofit/>
          </a:bodyPr>
          <a:lstStyle/>
          <a:p>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9"/>
          <p:cNvSpPr txBox="1">
            <a:spLocks noGrp="1"/>
          </p:cNvSpPr>
          <p:nvPr>
            <p:ph type="title"/>
          </p:nvPr>
        </p:nvSpPr>
        <p:spPr>
          <a:xfrm>
            <a:off x="959999" y="722435"/>
            <a:ext cx="10272000" cy="763600"/>
          </a:xfrm>
          <a:prstGeom prst="rect">
            <a:avLst/>
          </a:prstGeom>
        </p:spPr>
        <p:txBody>
          <a:bodyPr spcFirstLastPara="1" vert="horz" wrap="square" lIns="121900" tIns="121900" rIns="121900" bIns="121900" rtlCol="0" anchor="t" anchorCtr="0">
            <a:noAutofit/>
          </a:bodyPr>
          <a:lstStyle/>
          <a:p>
            <a:pPr algn="ctr">
              <a:spcBef>
                <a:spcPts val="0"/>
              </a:spcBef>
            </a:pPr>
            <a:r>
              <a:rPr lang="zh-CN" altLang="en-US" b="1" dirty="0">
                <a:latin typeface="宋体" panose="02010600030101010101" pitchFamily="2" charset="-122"/>
                <a:ea typeface="宋体" panose="02010600030101010101" pitchFamily="2" charset="-122"/>
                <a:cs typeface="Times New Roman" panose="02020603050405020304" pitchFamily="18" charset="0"/>
              </a:rPr>
              <a:t>项目介绍</a:t>
            </a:r>
          </a:p>
        </p:txBody>
      </p:sp>
      <p:graphicFrame>
        <p:nvGraphicFramePr>
          <p:cNvPr id="625" name="Google Shape;625;p39"/>
          <p:cNvGraphicFramePr/>
          <p:nvPr>
            <p:extLst>
              <p:ext uri="{D42A27DB-BD31-4B8C-83A1-F6EECF244321}">
                <p14:modId xmlns:p14="http://schemas.microsoft.com/office/powerpoint/2010/main" val="1611492518"/>
              </p:ext>
            </p:extLst>
          </p:nvPr>
        </p:nvGraphicFramePr>
        <p:xfrm>
          <a:off x="959999" y="1767633"/>
          <a:ext cx="4336868" cy="4292948"/>
        </p:xfrm>
        <a:graphic>
          <a:graphicData uri="http://schemas.openxmlformats.org/drawingml/2006/table">
            <a:tbl>
              <a:tblPr>
                <a:noFill/>
              </a:tblPr>
              <a:tblGrid>
                <a:gridCol w="4336868">
                  <a:extLst>
                    <a:ext uri="{9D8B030D-6E8A-4147-A177-3AD203B41FA5}">
                      <a16:colId xmlns:a16="http://schemas.microsoft.com/office/drawing/2014/main" val="20000"/>
                    </a:ext>
                  </a:extLst>
                </a:gridCol>
              </a:tblGrid>
              <a:tr h="390979">
                <a:tc>
                  <a:txBody>
                    <a:bodyPr/>
                    <a:lstStyle/>
                    <a:p>
                      <a:pPr marL="0" lvl="0" indent="0" algn="l" rtl="0">
                        <a:spcBef>
                          <a:spcPts val="0"/>
                        </a:spcBef>
                        <a:spcAft>
                          <a:spcPts val="0"/>
                        </a:spcAft>
                        <a:buNone/>
                      </a:pPr>
                      <a:r>
                        <a:rPr lang="zh-CN" altLang="en-US" sz="2000" b="1" dirty="0">
                          <a:solidFill>
                            <a:schemeClr val="lt1"/>
                          </a:solidFill>
                          <a:latin typeface="Times New Roman" panose="02020603050405020304" pitchFamily="18" charset="0"/>
                          <a:ea typeface="Open Sans"/>
                          <a:cs typeface="Times New Roman" panose="02020603050405020304" pitchFamily="18" charset="0"/>
                          <a:sym typeface="Open Sans"/>
                        </a:rPr>
                        <a:t>项目简介</a:t>
                      </a:r>
                      <a:endParaRPr sz="2000" b="1" dirty="0">
                        <a:solidFill>
                          <a:schemeClr val="lt1"/>
                        </a:solidFill>
                        <a:latin typeface="Times New Roman" panose="02020603050405020304" pitchFamily="18" charset="0"/>
                        <a:ea typeface="Open Sans"/>
                        <a:cs typeface="Times New Roman" panose="02020603050405020304" pitchFamily="18" charset="0"/>
                        <a:sym typeface="Open San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744348">
                <a:tc>
                  <a:txBody>
                    <a:bodyPr/>
                    <a:lstStyle/>
                    <a:p>
                      <a:pPr marL="0" lvl="0" indent="0" algn="l" rtl="0">
                        <a:lnSpc>
                          <a:spcPct val="115000"/>
                        </a:lnSpc>
                        <a:spcBef>
                          <a:spcPts val="0"/>
                        </a:spcBef>
                        <a:spcAft>
                          <a:spcPts val="0"/>
                        </a:spcAft>
                        <a:buNone/>
                      </a:pP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本项目旨在开发一个基于 </a:t>
                      </a:r>
                      <a:r>
                        <a:rPr lang="en-US" altLang="zh-CN" sz="2000" dirty="0" err="1">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PyQt</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 </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技术的人脸实时表情识别系统。随着人工智 能和计算机视觉技术的快速发展，人脸表情识别在各个领域具有广泛的应用前 景。本系统旨在通过实时摄像头采集的视频流，对人脸表情进行准确识别，包括 喜</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(joy)</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、怒</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(anger)</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、悲</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(sadness)</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、哀</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(dismay)</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、恐</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(fear)</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、惊</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(excitement)</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、中性</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(neutrality) </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七种表情。</a:t>
                      </a:r>
                      <a:endParaRPr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 name="Google Shape;625;p39">
            <a:extLst>
              <a:ext uri="{FF2B5EF4-FFF2-40B4-BE49-F238E27FC236}">
                <a16:creationId xmlns:a16="http://schemas.microsoft.com/office/drawing/2014/main" id="{88A538DF-CE0E-B99B-888B-07100341A032}"/>
              </a:ext>
            </a:extLst>
          </p:cNvPr>
          <p:cNvGraphicFramePr/>
          <p:nvPr>
            <p:extLst>
              <p:ext uri="{D42A27DB-BD31-4B8C-83A1-F6EECF244321}">
                <p14:modId xmlns:p14="http://schemas.microsoft.com/office/powerpoint/2010/main" val="2966009690"/>
              </p:ext>
            </p:extLst>
          </p:nvPr>
        </p:nvGraphicFramePr>
        <p:xfrm>
          <a:off x="6895135" y="1767633"/>
          <a:ext cx="4336868" cy="4603353"/>
        </p:xfrm>
        <a:graphic>
          <a:graphicData uri="http://schemas.openxmlformats.org/drawingml/2006/table">
            <a:tbl>
              <a:tblPr>
                <a:noFill/>
              </a:tblPr>
              <a:tblGrid>
                <a:gridCol w="4336868">
                  <a:extLst>
                    <a:ext uri="{9D8B030D-6E8A-4147-A177-3AD203B41FA5}">
                      <a16:colId xmlns:a16="http://schemas.microsoft.com/office/drawing/2014/main" val="20000"/>
                    </a:ext>
                  </a:extLst>
                </a:gridCol>
              </a:tblGrid>
              <a:tr h="446564">
                <a:tc>
                  <a:txBody>
                    <a:bodyPr/>
                    <a:lstStyle/>
                    <a:p>
                      <a:pPr marL="0" lvl="0" indent="0" algn="l" rtl="0">
                        <a:spcBef>
                          <a:spcPts val="0"/>
                        </a:spcBef>
                        <a:spcAft>
                          <a:spcPts val="0"/>
                        </a:spcAft>
                        <a:buNone/>
                      </a:pPr>
                      <a:r>
                        <a:rPr lang="zh-CN" altLang="en-US" sz="2000" b="1" dirty="0">
                          <a:solidFill>
                            <a:schemeClr val="lt1"/>
                          </a:solidFill>
                          <a:latin typeface="+mj-lt"/>
                          <a:ea typeface="Open Sans"/>
                          <a:cs typeface="Times New Roman" panose="02020603050405020304" pitchFamily="18" charset="0"/>
                          <a:sym typeface="Open Sans"/>
                        </a:rPr>
                        <a:t>小组分工</a:t>
                      </a:r>
                      <a:endParaRPr sz="2000" b="1" dirty="0">
                        <a:solidFill>
                          <a:schemeClr val="lt1"/>
                        </a:solidFill>
                        <a:latin typeface="+mj-lt"/>
                        <a:ea typeface="Open Sans"/>
                        <a:cs typeface="Times New Roman" panose="02020603050405020304" pitchFamily="18" charset="0"/>
                        <a:sym typeface="Open San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719243">
                <a:tc>
                  <a:txBody>
                    <a:bodyPr/>
                    <a:lstStyle/>
                    <a:p>
                      <a:pPr marL="0" lvl="0" indent="0" algn="l" rtl="0">
                        <a:lnSpc>
                          <a:spcPct val="115000"/>
                        </a:lnSpc>
                        <a:spcBef>
                          <a:spcPts val="0"/>
                        </a:spcBef>
                        <a:spcAft>
                          <a:spcPts val="0"/>
                        </a:spcAft>
                        <a:buNone/>
                      </a:pP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阮炜霖（组长）</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 </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负责项目管理，攥写和排版报告，</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PPT</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和视频的制作，以及项目展示。</a:t>
                      </a:r>
                      <a:endPar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endParaRPr>
                    </a:p>
                    <a:p>
                      <a:pPr marL="0" lvl="0" indent="0" algn="l" rtl="0">
                        <a:lnSpc>
                          <a:spcPct val="115000"/>
                        </a:lnSpc>
                        <a:spcBef>
                          <a:spcPts val="0"/>
                        </a:spcBef>
                        <a:spcAft>
                          <a:spcPts val="0"/>
                        </a:spcAft>
                        <a:buNone/>
                      </a:pP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阮炜霖（组员）</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 </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负责数据集和性能指标的选取以及各模型性能的分析和数据集分析。</a:t>
                      </a:r>
                      <a:endPar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endParaRPr>
                    </a:p>
                    <a:p>
                      <a:pPr marL="0" lvl="0" indent="0" algn="l" rtl="0">
                        <a:lnSpc>
                          <a:spcPct val="115000"/>
                        </a:lnSpc>
                        <a:spcBef>
                          <a:spcPts val="0"/>
                        </a:spcBef>
                        <a:spcAft>
                          <a:spcPts val="0"/>
                        </a:spcAft>
                        <a:buNone/>
                      </a:pP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阮炜霖（组员）</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 </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负责技术调研，模型训练和调参，以及结果可视化。</a:t>
                      </a:r>
                      <a:endPar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endParaRPr>
                    </a:p>
                    <a:p>
                      <a:pPr marL="0" lvl="0" indent="0" algn="l" rtl="0">
                        <a:lnSpc>
                          <a:spcPct val="115000"/>
                        </a:lnSpc>
                        <a:spcBef>
                          <a:spcPts val="0"/>
                        </a:spcBef>
                        <a:spcAft>
                          <a:spcPts val="0"/>
                        </a:spcAft>
                        <a:buNone/>
                      </a:pP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阮炜霖（组员）</a:t>
                      </a:r>
                      <a:r>
                        <a:rPr lang="en-US" altLang="zh-CN"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 </a:t>
                      </a:r>
                      <a:r>
                        <a:rPr lang="zh-CN" altLang="en-US" sz="2000" dirty="0">
                          <a:solidFill>
                            <a:schemeClr val="dk1"/>
                          </a:solidFill>
                          <a:latin typeface="宋体" panose="02010600030101010101" pitchFamily="2" charset="-122"/>
                          <a:ea typeface="宋体" panose="02010600030101010101" pitchFamily="2" charset="-122"/>
                          <a:cs typeface="Times New Roman" panose="02020603050405020304" pitchFamily="18" charset="0"/>
                          <a:sym typeface="Nunito"/>
                        </a:rPr>
                        <a:t>负责系统结构分析和图形界面制作，补充细节，以及润色代码。</a:t>
                      </a: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 name="Rectangle 7">
            <a:extLst>
              <a:ext uri="{FF2B5EF4-FFF2-40B4-BE49-F238E27FC236}">
                <a16:creationId xmlns:a16="http://schemas.microsoft.com/office/drawing/2014/main" id="{65056B1B-5358-5D2C-2217-C42ACE161B21}"/>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数据集选取</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t>5</a:t>
            </a:fld>
            <a:endParaRPr lang="en-US">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C46CE7B5-BAEF-1848-E829-A220888BC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7767"/>
            <a:ext cx="640080" cy="630233"/>
          </a:xfrm>
          <a:prstGeom prst="rect">
            <a:avLst/>
          </a:prstGeom>
        </p:spPr>
      </p:pic>
      <p:pic>
        <p:nvPicPr>
          <p:cNvPr id="7" name="图片 6">
            <a:extLst>
              <a:ext uri="{FF2B5EF4-FFF2-40B4-BE49-F238E27FC236}">
                <a16:creationId xmlns:a16="http://schemas.microsoft.com/office/drawing/2014/main" id="{010EDE0A-2AE5-46F2-613F-D6581E2E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sp>
        <p:nvSpPr>
          <p:cNvPr id="8" name="灯片编号占位符 16">
            <a:extLst>
              <a:ext uri="{FF2B5EF4-FFF2-40B4-BE49-F238E27FC236}">
                <a16:creationId xmlns:a16="http://schemas.microsoft.com/office/drawing/2014/main" id="{7B558BA4-A366-E386-A1EF-86F2A19013C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pPr/>
              <a:t>5</a:t>
            </a:fld>
            <a:endParaRPr lang="en-US" dirty="0">
              <a:latin typeface="宋体" panose="02010600030101010101" pitchFamily="2" charset="-122"/>
              <a:ea typeface="宋体" panose="02010600030101010101" pitchFamily="2" charset="-122"/>
              <a:cs typeface="Times New Roman" panose="02020603050405020304" pitchFamily="18" charset="0"/>
            </a:endParaRPr>
          </a:p>
        </p:txBody>
      </p:sp>
      <p:sp>
        <p:nvSpPr>
          <p:cNvPr id="20" name="Google Shape;528;p35">
            <a:extLst>
              <a:ext uri="{FF2B5EF4-FFF2-40B4-BE49-F238E27FC236}">
                <a16:creationId xmlns:a16="http://schemas.microsoft.com/office/drawing/2014/main" id="{A27D8E74-4723-88CB-85B5-60E4BC173865}"/>
              </a:ext>
            </a:extLst>
          </p:cNvPr>
          <p:cNvSpPr txBox="1">
            <a:spLocks noGrp="1"/>
          </p:cNvSpPr>
          <p:nvPr>
            <p:ph type="title"/>
          </p:nvPr>
        </p:nvSpPr>
        <p:spPr>
          <a:xfrm>
            <a:off x="2244000" y="84942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b="1" noProof="1">
                <a:latin typeface="宋体" panose="02010600030101010101" pitchFamily="2" charset="-122"/>
                <a:ea typeface="宋体" panose="02010600030101010101" pitchFamily="2" charset="-122"/>
                <a:cs typeface="+mn-ea"/>
              </a:rPr>
              <a:t>F</a:t>
            </a:r>
            <a:r>
              <a:rPr lang="en-US" altLang="zh-CN" b="1" noProof="1">
                <a:latin typeface="宋体" panose="02010600030101010101" pitchFamily="2" charset="-122"/>
                <a:ea typeface="宋体" panose="02010600030101010101" pitchFamily="2" charset="-122"/>
                <a:cs typeface="+mn-ea"/>
              </a:rPr>
              <a:t>ER</a:t>
            </a:r>
            <a:r>
              <a:rPr lang="zh-CN" altLang="en-US" b="1" noProof="1">
                <a:latin typeface="宋体" panose="02010600030101010101" pitchFamily="2" charset="-122"/>
                <a:ea typeface="宋体" panose="02010600030101010101" pitchFamily="2" charset="-122"/>
                <a:cs typeface="+mn-ea"/>
              </a:rPr>
              <a:t>2013数据集</a:t>
            </a:r>
            <a:endParaRPr lang="en-US" b="1" dirty="0">
              <a:latin typeface="宋体" panose="02010600030101010101" pitchFamily="2" charset="-122"/>
              <a:ea typeface="宋体" panose="02010600030101010101" pitchFamily="2" charset="-122"/>
              <a:cs typeface="Times New Roman" panose="02020603050405020304" pitchFamily="18" charset="0"/>
            </a:endParaRPr>
          </a:p>
        </p:txBody>
      </p:sp>
      <p:pic>
        <p:nvPicPr>
          <p:cNvPr id="21" name="图片 20">
            <a:extLst>
              <a:ext uri="{FF2B5EF4-FFF2-40B4-BE49-F238E27FC236}">
                <a16:creationId xmlns:a16="http://schemas.microsoft.com/office/drawing/2014/main" id="{8C271E2A-B7BF-AF49-60F3-02907FA4305D}"/>
              </a:ext>
            </a:extLst>
          </p:cNvPr>
          <p:cNvPicPr>
            <a:picLocks noChangeAspect="1"/>
          </p:cNvPicPr>
          <p:nvPr/>
        </p:nvPicPr>
        <p:blipFill>
          <a:blip r:embed="rId4"/>
          <a:stretch>
            <a:fillRect/>
          </a:stretch>
        </p:blipFill>
        <p:spPr>
          <a:xfrm>
            <a:off x="1236660" y="3778294"/>
            <a:ext cx="8811580" cy="2826209"/>
          </a:xfrm>
          <a:prstGeom prst="rect">
            <a:avLst/>
          </a:prstGeom>
        </p:spPr>
      </p:pic>
      <p:sp>
        <p:nvSpPr>
          <p:cNvPr id="22" name="文本框 21">
            <a:extLst>
              <a:ext uri="{FF2B5EF4-FFF2-40B4-BE49-F238E27FC236}">
                <a16:creationId xmlns:a16="http://schemas.microsoft.com/office/drawing/2014/main" id="{D2546134-CD91-A7C5-8B01-5B8233FE8D83}"/>
              </a:ext>
            </a:extLst>
          </p:cNvPr>
          <p:cNvSpPr txBox="1"/>
          <p:nvPr/>
        </p:nvSpPr>
        <p:spPr>
          <a:xfrm>
            <a:off x="1370170" y="1749376"/>
            <a:ext cx="9451660" cy="1754326"/>
          </a:xfrm>
          <a:prstGeom prst="rect">
            <a:avLst/>
          </a:prstGeom>
          <a:noFill/>
        </p:spPr>
        <p:txBody>
          <a:bodyPr wrap="square">
            <a:spAutoFit/>
          </a:bodyPr>
          <a:lstStyle/>
          <a:p>
            <a:r>
              <a:rPr lang="en-US" altLang="zh-CN" dirty="0">
                <a:latin typeface="宋体" panose="02010600030101010101" pitchFamily="2" charset="-122"/>
                <a:ea typeface="宋体" panose="02010600030101010101" pitchFamily="2" charset="-122"/>
              </a:rPr>
              <a:t>FER2013 </a:t>
            </a:r>
            <a:r>
              <a:rPr lang="zh-CN" altLang="en-US" dirty="0">
                <a:latin typeface="宋体" panose="02010600030101010101" pitchFamily="2" charset="-122"/>
                <a:ea typeface="宋体" panose="02010600030101010101" pitchFamily="2" charset="-122"/>
              </a:rPr>
              <a:t>数据集是一个广泛用于人脸表情识别研究的公开数据集。</a:t>
            </a:r>
            <a:r>
              <a:rPr lang="en-US" altLang="zh-CN" dirty="0">
                <a:latin typeface="宋体" panose="02010600030101010101" pitchFamily="2" charset="-122"/>
                <a:ea typeface="宋体" panose="02010600030101010101" pitchFamily="2" charset="-122"/>
              </a:rPr>
              <a:t>FER </a:t>
            </a:r>
            <a:r>
              <a:rPr lang="zh-CN" altLang="en-US" dirty="0">
                <a:latin typeface="宋体" panose="02010600030101010101" pitchFamily="2" charset="-122"/>
                <a:ea typeface="宋体" panose="02010600030101010101" pitchFamily="2" charset="-122"/>
              </a:rPr>
              <a:t>代表 </a:t>
            </a:r>
            <a:r>
              <a:rPr lang="en-US" altLang="zh-CN" dirty="0">
                <a:latin typeface="宋体" panose="02010600030101010101" pitchFamily="2" charset="-122"/>
                <a:ea typeface="宋体" panose="02010600030101010101" pitchFamily="2" charset="-122"/>
              </a:rPr>
              <a:t>"Facial Expression Recognition"</a:t>
            </a:r>
            <a:r>
              <a:rPr lang="zh-CN" altLang="en-US" dirty="0">
                <a:latin typeface="宋体" panose="02010600030101010101" pitchFamily="2" charset="-122"/>
                <a:ea typeface="宋体" panose="02010600030101010101" pitchFamily="2" charset="-122"/>
              </a:rPr>
              <a:t>（人脸表情识别），</a:t>
            </a:r>
            <a:r>
              <a:rPr lang="en-US" altLang="zh-CN" dirty="0">
                <a:latin typeface="宋体" panose="02010600030101010101" pitchFamily="2" charset="-122"/>
                <a:ea typeface="宋体" panose="02010600030101010101" pitchFamily="2" charset="-122"/>
              </a:rPr>
              <a:t>2013 </a:t>
            </a:r>
            <a:r>
              <a:rPr lang="zh-CN" altLang="en-US" dirty="0">
                <a:latin typeface="宋体" panose="02010600030101010101" pitchFamily="2" charset="-122"/>
                <a:ea typeface="宋体" panose="02010600030101010101" pitchFamily="2" charset="-122"/>
              </a:rPr>
              <a:t>表示该数据集的发布年份。 </a:t>
            </a:r>
            <a:r>
              <a:rPr lang="en-US" altLang="zh-CN" dirty="0">
                <a:latin typeface="宋体" panose="02010600030101010101" pitchFamily="2" charset="-122"/>
                <a:ea typeface="宋体" panose="02010600030101010101" pitchFamily="2" charset="-122"/>
              </a:rPr>
              <a:t>FER2013 </a:t>
            </a:r>
            <a:r>
              <a:rPr lang="zh-CN" altLang="en-US" dirty="0">
                <a:latin typeface="宋体" panose="02010600030101010101" pitchFamily="2" charset="-122"/>
                <a:ea typeface="宋体" panose="02010600030101010101" pitchFamily="2" charset="-122"/>
              </a:rPr>
              <a:t>数据集收集了来自互联网上的人脸图像，这些图像涵盖了七种不同的基 本表情，包括愤怒（</a:t>
            </a:r>
            <a:r>
              <a:rPr lang="en-US" altLang="zh-CN" dirty="0">
                <a:latin typeface="宋体" panose="02010600030101010101" pitchFamily="2" charset="-122"/>
                <a:ea typeface="宋体" panose="02010600030101010101" pitchFamily="2" charset="-122"/>
              </a:rPr>
              <a:t>angry</a:t>
            </a:r>
            <a:r>
              <a:rPr lang="zh-CN" altLang="en-US" dirty="0">
                <a:latin typeface="宋体" panose="02010600030101010101" pitchFamily="2" charset="-122"/>
                <a:ea typeface="宋体" panose="02010600030101010101" pitchFamily="2" charset="-122"/>
              </a:rPr>
              <a:t>）、厌恶（</a:t>
            </a:r>
            <a:r>
              <a:rPr lang="en-US" altLang="zh-CN" dirty="0">
                <a:latin typeface="宋体" panose="02010600030101010101" pitchFamily="2" charset="-122"/>
                <a:ea typeface="宋体" panose="02010600030101010101" pitchFamily="2" charset="-122"/>
              </a:rPr>
              <a:t>disgust</a:t>
            </a:r>
            <a:r>
              <a:rPr lang="zh-CN" altLang="en-US" dirty="0">
                <a:latin typeface="宋体" panose="02010600030101010101" pitchFamily="2" charset="-122"/>
                <a:ea typeface="宋体" panose="02010600030101010101" pitchFamily="2" charset="-122"/>
              </a:rPr>
              <a:t>）、恐惧（</a:t>
            </a:r>
            <a:r>
              <a:rPr lang="en-US" altLang="zh-CN" dirty="0">
                <a:latin typeface="宋体" panose="02010600030101010101" pitchFamily="2" charset="-122"/>
                <a:ea typeface="宋体" panose="02010600030101010101" pitchFamily="2" charset="-122"/>
              </a:rPr>
              <a:t>fear</a:t>
            </a:r>
            <a:r>
              <a:rPr lang="zh-CN" altLang="en-US" dirty="0">
                <a:latin typeface="宋体" panose="02010600030101010101" pitchFamily="2" charset="-122"/>
                <a:ea typeface="宋体" panose="02010600030101010101" pitchFamily="2" charset="-122"/>
              </a:rPr>
              <a:t>）、快乐（</a:t>
            </a:r>
            <a:r>
              <a:rPr lang="en-US" altLang="zh-CN" dirty="0">
                <a:latin typeface="宋体" panose="02010600030101010101" pitchFamily="2" charset="-122"/>
                <a:ea typeface="宋体" panose="02010600030101010101" pitchFamily="2" charset="-122"/>
              </a:rPr>
              <a:t>happy</a:t>
            </a:r>
            <a:r>
              <a:rPr lang="zh-CN" altLang="en-US" dirty="0">
                <a:latin typeface="宋体" panose="02010600030101010101" pitchFamily="2" charset="-122"/>
                <a:ea typeface="宋体" panose="02010600030101010101" pitchFamily="2" charset="-122"/>
              </a:rPr>
              <a:t>）、悲 伤（</a:t>
            </a:r>
            <a:r>
              <a:rPr lang="en-US" altLang="zh-CN" dirty="0">
                <a:latin typeface="宋体" panose="02010600030101010101" pitchFamily="2" charset="-122"/>
                <a:ea typeface="宋体" panose="02010600030101010101" pitchFamily="2" charset="-122"/>
              </a:rPr>
              <a:t>sad</a:t>
            </a:r>
            <a:r>
              <a:rPr lang="zh-CN" altLang="en-US" dirty="0">
                <a:latin typeface="宋体" panose="02010600030101010101" pitchFamily="2" charset="-122"/>
                <a:ea typeface="宋体" panose="02010600030101010101" pitchFamily="2" charset="-122"/>
              </a:rPr>
              <a:t>）、惊讶（</a:t>
            </a:r>
            <a:r>
              <a:rPr lang="en-US" altLang="zh-CN" dirty="0">
                <a:latin typeface="宋体" panose="02010600030101010101" pitchFamily="2" charset="-122"/>
                <a:ea typeface="宋体" panose="02010600030101010101" pitchFamily="2" charset="-122"/>
              </a:rPr>
              <a:t>surprise</a:t>
            </a:r>
            <a:r>
              <a:rPr lang="zh-CN" altLang="en-US" dirty="0">
                <a:latin typeface="宋体" panose="02010600030101010101" pitchFamily="2" charset="-122"/>
                <a:ea typeface="宋体" panose="02010600030101010101" pitchFamily="2" charset="-122"/>
              </a:rPr>
              <a:t>）和中性（</a:t>
            </a:r>
            <a:r>
              <a:rPr lang="en-US" altLang="zh-CN" dirty="0">
                <a:latin typeface="宋体" panose="02010600030101010101" pitchFamily="2" charset="-122"/>
                <a:ea typeface="宋体" panose="02010600030101010101" pitchFamily="2" charset="-122"/>
              </a:rPr>
              <a:t>neutral</a:t>
            </a:r>
            <a:r>
              <a:rPr lang="zh-CN" altLang="en-US" dirty="0">
                <a:latin typeface="宋体" panose="02010600030101010101" pitchFamily="2" charset="-122"/>
                <a:ea typeface="宋体" panose="02010600030101010101" pitchFamily="2" charset="-122"/>
              </a:rPr>
              <a:t>）。该数据集中的图像主要是来自电 影、电视节目和网络图片等多个来源。</a:t>
            </a:r>
            <a:endParaRPr 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97177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8"/>
          <p:cNvSpPr txBox="1">
            <a:spLocks noGrp="1"/>
          </p:cNvSpPr>
          <p:nvPr>
            <p:ph type="title"/>
          </p:nvPr>
        </p:nvSpPr>
        <p:spPr>
          <a:xfrm>
            <a:off x="1859400" y="3600251"/>
            <a:ext cx="8473200" cy="1122400"/>
          </a:xfrm>
          <a:prstGeom prst="rect">
            <a:avLst/>
          </a:prstGeom>
        </p:spPr>
        <p:txBody>
          <a:bodyPr spcFirstLastPara="1" vert="horz" wrap="square" lIns="121900" tIns="121900" rIns="121900" bIns="121900" rtlCol="0" anchor="ctr" anchorCtr="0">
            <a:noAutofit/>
          </a:bodyPr>
          <a:lstStyle/>
          <a:p>
            <a:r>
              <a:rPr lang="zh-CN" altLang="en-US" b="1" dirty="0">
                <a:latin typeface="宋体" panose="02010600030101010101" pitchFamily="2" charset="-122"/>
                <a:ea typeface="宋体" panose="02010600030101010101" pitchFamily="2" charset="-122"/>
                <a:cs typeface="Times New Roman" panose="02020603050405020304" pitchFamily="18" charset="0"/>
              </a:rPr>
              <a:t>方法介绍</a:t>
            </a:r>
          </a:p>
        </p:txBody>
      </p:sp>
      <p:sp>
        <p:nvSpPr>
          <p:cNvPr id="616" name="Google Shape;616;p38"/>
          <p:cNvSpPr txBox="1">
            <a:spLocks noGrp="1"/>
          </p:cNvSpPr>
          <p:nvPr>
            <p:ph type="title" idx="2"/>
          </p:nvPr>
        </p:nvSpPr>
        <p:spPr>
          <a:xfrm>
            <a:off x="5242000" y="1835367"/>
            <a:ext cx="1708000" cy="1468000"/>
          </a:xfrm>
          <a:prstGeom prst="rect">
            <a:avLst/>
          </a:prstGeom>
        </p:spPr>
        <p:txBody>
          <a:bodyPr spcFirstLastPara="1" vert="horz" wrap="square" lIns="121900" tIns="121900" rIns="121900" bIns="121900" rtlCol="0" anchor="ctr" anchorCtr="0">
            <a:noAutofit/>
          </a:bodyPr>
          <a:lstStyle/>
          <a:p>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58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方法介绍</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t>7</a:t>
            </a:fld>
            <a:endParaRPr lang="en-US">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C46CE7B5-BAEF-1848-E829-A220888BC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7767"/>
            <a:ext cx="640080" cy="630233"/>
          </a:xfrm>
          <a:prstGeom prst="rect">
            <a:avLst/>
          </a:prstGeom>
        </p:spPr>
      </p:pic>
      <p:pic>
        <p:nvPicPr>
          <p:cNvPr id="7" name="图片 6">
            <a:extLst>
              <a:ext uri="{FF2B5EF4-FFF2-40B4-BE49-F238E27FC236}">
                <a16:creationId xmlns:a16="http://schemas.microsoft.com/office/drawing/2014/main" id="{010EDE0A-2AE5-46F2-613F-D6581E2E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sp>
        <p:nvSpPr>
          <p:cNvPr id="8" name="灯片编号占位符 16">
            <a:extLst>
              <a:ext uri="{FF2B5EF4-FFF2-40B4-BE49-F238E27FC236}">
                <a16:creationId xmlns:a16="http://schemas.microsoft.com/office/drawing/2014/main" id="{7B558BA4-A366-E386-A1EF-86F2A19013C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pPr/>
              <a:t>7</a:t>
            </a:fld>
            <a:endParaRPr lang="en-US" dirty="0">
              <a:latin typeface="宋体" panose="02010600030101010101" pitchFamily="2" charset="-122"/>
              <a:ea typeface="宋体" panose="02010600030101010101" pitchFamily="2" charset="-122"/>
              <a:cs typeface="Times New Roman" panose="02020603050405020304" pitchFamily="18" charset="0"/>
            </a:endParaRPr>
          </a:p>
        </p:txBody>
      </p:sp>
      <p:sp>
        <p:nvSpPr>
          <p:cNvPr id="20" name="Google Shape;528;p35">
            <a:extLst>
              <a:ext uri="{FF2B5EF4-FFF2-40B4-BE49-F238E27FC236}">
                <a16:creationId xmlns:a16="http://schemas.microsoft.com/office/drawing/2014/main" id="{A27D8E74-4723-88CB-85B5-60E4BC173865}"/>
              </a:ext>
            </a:extLst>
          </p:cNvPr>
          <p:cNvSpPr txBox="1">
            <a:spLocks noGrp="1"/>
          </p:cNvSpPr>
          <p:nvPr>
            <p:ph type="title"/>
          </p:nvPr>
        </p:nvSpPr>
        <p:spPr>
          <a:xfrm>
            <a:off x="2244000" y="84942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宋体" panose="02010600030101010101" pitchFamily="2" charset="-122"/>
                <a:ea typeface="宋体" panose="02010600030101010101" pitchFamily="2" charset="-122"/>
                <a:cs typeface="Times New Roman" panose="02020603050405020304" pitchFamily="18" charset="0"/>
              </a:rPr>
              <a:t>VGG</a:t>
            </a:r>
            <a:r>
              <a:rPr lang="zh-CN" altLang="en-US" b="1" dirty="0">
                <a:latin typeface="宋体" panose="02010600030101010101" pitchFamily="2" charset="-122"/>
                <a:ea typeface="宋体" panose="02010600030101010101" pitchFamily="2" charset="-122"/>
                <a:cs typeface="Times New Roman" panose="02020603050405020304" pitchFamily="18" charset="0"/>
              </a:rPr>
              <a:t>模型</a:t>
            </a:r>
            <a:endParaRPr lang="en-US" b="1" dirty="0">
              <a:latin typeface="宋体" panose="02010600030101010101" pitchFamily="2" charset="-122"/>
              <a:ea typeface="宋体" panose="02010600030101010101" pitchFamily="2" charset="-122"/>
              <a:cs typeface="Times New Roman" panose="02020603050405020304" pitchFamily="18" charset="0"/>
            </a:endParaRPr>
          </a:p>
        </p:txBody>
      </p:sp>
      <p:pic>
        <p:nvPicPr>
          <p:cNvPr id="1026" name="Picture 2">
            <a:extLst>
              <a:ext uri="{FF2B5EF4-FFF2-40B4-BE49-F238E27FC236}">
                <a16:creationId xmlns:a16="http://schemas.microsoft.com/office/drawing/2014/main" id="{46F7E465-3672-8450-22EC-7121DB5F4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8675" y="1956254"/>
            <a:ext cx="4175125"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FEA37640-F15A-9EAB-7A9B-E395F6C0E208}"/>
              </a:ext>
            </a:extLst>
          </p:cNvPr>
          <p:cNvSpPr txBox="1"/>
          <p:nvPr/>
        </p:nvSpPr>
        <p:spPr>
          <a:xfrm>
            <a:off x="838200" y="2383281"/>
            <a:ext cx="6103620" cy="3416320"/>
          </a:xfrm>
          <a:prstGeom prst="rect">
            <a:avLst/>
          </a:prstGeom>
          <a:noFill/>
        </p:spPr>
        <p:txBody>
          <a:bodyPr wrap="square">
            <a:spAutoFit/>
          </a:bodyPr>
          <a:lstStyle/>
          <a:p>
            <a:r>
              <a:rPr lang="en-US" sz="1800" kern="100" dirty="0">
                <a:effectLst/>
                <a:latin typeface="Times New Roman" panose="02020603050405020304" pitchFamily="18" charset="0"/>
                <a:ea typeface="宋体" panose="02010600030101010101" pitchFamily="2" charset="-122"/>
              </a:rPr>
              <a:t>VGG</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dirty="0">
                <a:effectLst/>
                <a:latin typeface="Times New Roman" panose="02020603050405020304" pitchFamily="18" charset="0"/>
                <a:ea typeface="宋体" panose="02010600030101010101" pitchFamily="2" charset="-122"/>
              </a:rPr>
              <a:t>Visual Geometry Group</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）是由</a:t>
            </a:r>
            <a:r>
              <a:rPr lang="en-US" sz="1800" kern="100" dirty="0">
                <a:effectLst/>
                <a:latin typeface="Times New Roman" panose="02020603050405020304" pitchFamily="18" charset="0"/>
                <a:ea typeface="宋体" panose="02010600030101010101" pitchFamily="2" charset="-122"/>
              </a:rPr>
              <a:t>Karen Simonyan</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sz="1800" kern="100" dirty="0">
                <a:effectLst/>
                <a:latin typeface="Times New Roman" panose="02020603050405020304" pitchFamily="18" charset="0"/>
                <a:ea typeface="宋体" panose="02010600030101010101" pitchFamily="2" charset="-122"/>
              </a:rPr>
              <a:t>Andrew Zisserman</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于</a:t>
            </a:r>
            <a:r>
              <a:rPr lang="en-US" sz="1800" kern="100" dirty="0">
                <a:effectLst/>
                <a:latin typeface="Times New Roman" panose="02020603050405020304" pitchFamily="18" charset="0"/>
                <a:ea typeface="宋体" panose="02010600030101010101" pitchFamily="2" charset="-122"/>
              </a:rPr>
              <a:t>2014</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年提出的卷积神经网络模型。</a:t>
            </a:r>
            <a:r>
              <a:rPr lang="en-US" sz="1800" kern="100" dirty="0">
                <a:effectLst/>
                <a:latin typeface="Times New Roman" panose="02020603050405020304" pitchFamily="18" charset="0"/>
                <a:ea typeface="宋体" panose="02010600030101010101" pitchFamily="2" charset="-122"/>
              </a:rPr>
              <a:t>VGG</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以其简洁明了的结构和卓越的性能在计算机视觉领域取得了广泛的应用。</a:t>
            </a:r>
            <a:r>
              <a:rPr lang="en-US" sz="1800" kern="100" dirty="0">
                <a:effectLst/>
                <a:latin typeface="Times New Roman" panose="02020603050405020304" pitchFamily="18" charset="0"/>
                <a:ea typeface="宋体" panose="02010600030101010101" pitchFamily="2" charset="-122"/>
              </a:rPr>
              <a:t>VGG</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模型的核心思想是通过堆叠多个相同的卷积层和池化层来构建深层网络，以实现对图像特征的高级抽象和表征。</a:t>
            </a:r>
            <a:r>
              <a:rPr lang="en-US" sz="1800" kern="100" dirty="0">
                <a:effectLst/>
                <a:latin typeface="Times New Roman" panose="02020603050405020304" pitchFamily="18" charset="0"/>
                <a:ea typeface="宋体" panose="02010600030101010101" pitchFamily="2" charset="-122"/>
              </a:rPr>
              <a:t>VGG</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模型的特点在于它采用了多个较小尺寸（</a:t>
            </a:r>
            <a:r>
              <a:rPr lang="en-US" sz="1800" kern="100" dirty="0">
                <a:effectLst/>
                <a:latin typeface="Times New Roman" panose="02020603050405020304" pitchFamily="18" charset="0"/>
                <a:ea typeface="宋体" panose="02010600030101010101" pitchFamily="2" charset="-122"/>
              </a:rPr>
              <a:t>3x3</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）的卷积核，相对于使用较大尺寸的卷积核，这种方式有助于减少参数数量，增加模型的深度和非线性表达能力。同时，</a:t>
            </a:r>
            <a:r>
              <a:rPr lang="en-US" sz="1800" kern="100" dirty="0">
                <a:effectLst/>
                <a:latin typeface="Times New Roman" panose="02020603050405020304" pitchFamily="18" charset="0"/>
                <a:ea typeface="宋体" panose="02010600030101010101" pitchFamily="2" charset="-122"/>
              </a:rPr>
              <a:t>VGG</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模型在池化层之间保持了固定的卷积层深度，例如</a:t>
            </a:r>
            <a:r>
              <a:rPr lang="en-US" sz="1800" kern="100" dirty="0">
                <a:effectLst/>
                <a:latin typeface="Times New Roman" panose="02020603050405020304" pitchFamily="18" charset="0"/>
                <a:ea typeface="宋体" panose="02010600030101010101" pitchFamily="2" charset="-122"/>
              </a:rPr>
              <a:t>VGG16</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模型有</a:t>
            </a:r>
            <a:r>
              <a:rPr lang="en-US" sz="1800" kern="100" dirty="0">
                <a:effectLst/>
                <a:latin typeface="Times New Roman" panose="02020603050405020304" pitchFamily="18" charset="0"/>
                <a:ea typeface="宋体" panose="02010600030101010101" pitchFamily="2" charset="-122"/>
              </a:rPr>
              <a:t>16</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层卷积和全连接层。</a:t>
            </a:r>
            <a:r>
              <a:rPr lang="en-US" sz="1800" kern="100" dirty="0">
                <a:effectLst/>
                <a:latin typeface="Times New Roman" panose="02020603050405020304" pitchFamily="18" charset="0"/>
                <a:ea typeface="宋体" panose="02010600030101010101" pitchFamily="2" charset="-122"/>
              </a:rPr>
              <a:t>VGG</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模型在图像分类等任务中取得了很好的性能，为深度学习在计算机视觉领域的应用奠定了基础。</a:t>
            </a:r>
            <a:endParaRPr lang="en-US" dirty="0"/>
          </a:p>
        </p:txBody>
      </p:sp>
    </p:spTree>
    <p:extLst>
      <p:ext uri="{BB962C8B-B14F-4D97-AF65-F5344CB8AC3E}">
        <p14:creationId xmlns:p14="http://schemas.microsoft.com/office/powerpoint/2010/main" val="800176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方法介绍</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t>8</a:t>
            </a:fld>
            <a:endParaRPr lang="en-US">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C46CE7B5-BAEF-1848-E829-A220888BC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920" y="6227767"/>
            <a:ext cx="640080" cy="630233"/>
          </a:xfrm>
          <a:prstGeom prst="rect">
            <a:avLst/>
          </a:prstGeom>
        </p:spPr>
      </p:pic>
      <p:pic>
        <p:nvPicPr>
          <p:cNvPr id="7" name="图片 6">
            <a:extLst>
              <a:ext uri="{FF2B5EF4-FFF2-40B4-BE49-F238E27FC236}">
                <a16:creationId xmlns:a16="http://schemas.microsoft.com/office/drawing/2014/main" id="{010EDE0A-2AE5-46F2-613F-D6581E2E67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sp>
        <p:nvSpPr>
          <p:cNvPr id="8" name="灯片编号占位符 16">
            <a:extLst>
              <a:ext uri="{FF2B5EF4-FFF2-40B4-BE49-F238E27FC236}">
                <a16:creationId xmlns:a16="http://schemas.microsoft.com/office/drawing/2014/main" id="{7B558BA4-A366-E386-A1EF-86F2A19013C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pPr/>
              <a:t>8</a:t>
            </a:fld>
            <a:endParaRPr lang="en-US" dirty="0">
              <a:latin typeface="宋体" panose="02010600030101010101" pitchFamily="2" charset="-122"/>
              <a:ea typeface="宋体" panose="02010600030101010101" pitchFamily="2" charset="-122"/>
              <a:cs typeface="Times New Roman" panose="02020603050405020304" pitchFamily="18" charset="0"/>
            </a:endParaRPr>
          </a:p>
        </p:txBody>
      </p:sp>
      <p:sp>
        <p:nvSpPr>
          <p:cNvPr id="20" name="Google Shape;528;p35">
            <a:extLst>
              <a:ext uri="{FF2B5EF4-FFF2-40B4-BE49-F238E27FC236}">
                <a16:creationId xmlns:a16="http://schemas.microsoft.com/office/drawing/2014/main" id="{A27D8E74-4723-88CB-85B5-60E4BC173865}"/>
              </a:ext>
            </a:extLst>
          </p:cNvPr>
          <p:cNvSpPr txBox="1">
            <a:spLocks noGrp="1"/>
          </p:cNvSpPr>
          <p:nvPr>
            <p:ph type="title"/>
          </p:nvPr>
        </p:nvSpPr>
        <p:spPr>
          <a:xfrm>
            <a:off x="2244000" y="8685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err="1">
                <a:latin typeface="宋体" panose="02010600030101010101" pitchFamily="2" charset="-122"/>
                <a:ea typeface="宋体" panose="02010600030101010101" pitchFamily="2" charset="-122"/>
                <a:cs typeface="Times New Roman" panose="02020603050405020304" pitchFamily="18" charset="0"/>
              </a:rPr>
              <a:t>LeNet</a:t>
            </a:r>
            <a:r>
              <a:rPr lang="zh-CN" altLang="en-US" b="1" dirty="0">
                <a:latin typeface="宋体" panose="02010600030101010101" pitchFamily="2" charset="-122"/>
                <a:ea typeface="宋体" panose="02010600030101010101" pitchFamily="2" charset="-122"/>
                <a:cs typeface="Times New Roman" panose="02020603050405020304" pitchFamily="18" charset="0"/>
              </a:rPr>
              <a:t>模型</a:t>
            </a:r>
            <a:endParaRPr lang="en-US"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FEA37640-F15A-9EAB-7A9B-E395F6C0E208}"/>
              </a:ext>
            </a:extLst>
          </p:cNvPr>
          <p:cNvSpPr txBox="1"/>
          <p:nvPr/>
        </p:nvSpPr>
        <p:spPr>
          <a:xfrm>
            <a:off x="1236979" y="1739535"/>
            <a:ext cx="9718040" cy="1754326"/>
          </a:xfrm>
          <a:prstGeom prst="rect">
            <a:avLst/>
          </a:prstGeom>
          <a:noFill/>
        </p:spPr>
        <p:txBody>
          <a:bodyPr wrap="square">
            <a:spAutoFit/>
          </a:bodyPr>
          <a:lstStyle/>
          <a:p>
            <a:r>
              <a:rPr lang="en-US" kern="100" dirty="0">
                <a:latin typeface="Times New Roman" panose="02020603050405020304" pitchFamily="18" charset="0"/>
                <a:ea typeface="宋体" panose="02010600030101010101" pitchFamily="2" charset="-122"/>
              </a:rPr>
              <a:t>        </a:t>
            </a:r>
            <a:r>
              <a:rPr lang="en-US" sz="1800" kern="100" dirty="0" err="1">
                <a:effectLst/>
                <a:latin typeface="Times New Roman" panose="02020603050405020304" pitchFamily="18" charset="0"/>
                <a:ea typeface="宋体" panose="02010600030101010101" pitchFamily="2" charset="-122"/>
              </a:rPr>
              <a:t>LeNet</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模型是深度学习领域中最早的卷积神经网络之一，对于后来的卷积神经网络的发展具有重要的影响。</a:t>
            </a:r>
            <a:r>
              <a:rPr lang="en-US" sz="1800" kern="100" dirty="0" err="1">
                <a:effectLst/>
                <a:latin typeface="Times New Roman" panose="02020603050405020304" pitchFamily="18" charset="0"/>
                <a:ea typeface="宋体" panose="02010600030101010101" pitchFamily="2" charset="-122"/>
              </a:rPr>
              <a:t>LeNet</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模型的核心思想是通过交替使用卷积层、池化层和全连接层来构建网络。它的结构相对简单，由两个卷积层和三个全连接层组成。</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它在计算资源有限的情况下仍能取得较好的效果，对于简单的图像分类任务具有一定的适用性，然而面对更复杂的图像任务时，</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LeNet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的局限性也比较明显，不足的网络深度和单一的感受野都是其无法充足提取特征的原因。</a:t>
            </a:r>
            <a:endParaRPr lang="en-US" dirty="0"/>
          </a:p>
        </p:txBody>
      </p:sp>
      <p:pic>
        <p:nvPicPr>
          <p:cNvPr id="2" name="图片 1">
            <a:extLst>
              <a:ext uri="{FF2B5EF4-FFF2-40B4-BE49-F238E27FC236}">
                <a16:creationId xmlns:a16="http://schemas.microsoft.com/office/drawing/2014/main" id="{4569EF4C-63F5-7261-0D0E-D34B150754B2}"/>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363662" y="3429000"/>
            <a:ext cx="9464675" cy="27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06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C32AB1A8-97B3-08B2-2E6D-E1B578545B99}"/>
              </a:ext>
            </a:extLst>
          </p:cNvPr>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rPr>
              <a:t>方法介绍</a:t>
            </a:r>
            <a:endParaRPr lang="en-US" altLang="zh-CN" sz="2400" b="1" dirty="0">
              <a:solidFill>
                <a:prstClr val="white"/>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7" name="灯片编号占位符 16">
            <a:extLst>
              <a:ext uri="{FF2B5EF4-FFF2-40B4-BE49-F238E27FC236}">
                <a16:creationId xmlns:a16="http://schemas.microsoft.com/office/drawing/2014/main" id="{E1376773-4086-0F6E-F650-02D43D95CD4C}"/>
              </a:ext>
            </a:extLst>
          </p:cNvPr>
          <p:cNvSpPr>
            <a:spLocks noGrp="1"/>
          </p:cNvSpPr>
          <p:nvPr>
            <p:ph type="sldNum" sz="quarter" idx="12"/>
          </p:nvPr>
        </p:nvSpPr>
        <p:spPr/>
        <p:txBody>
          <a:body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t>9</a:t>
            </a:fld>
            <a:endParaRPr lang="en-US">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C46CE7B5-BAEF-1848-E829-A220888BC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7767"/>
            <a:ext cx="640080" cy="630233"/>
          </a:xfrm>
          <a:prstGeom prst="rect">
            <a:avLst/>
          </a:prstGeom>
        </p:spPr>
      </p:pic>
      <p:pic>
        <p:nvPicPr>
          <p:cNvPr id="7" name="图片 6">
            <a:extLst>
              <a:ext uri="{FF2B5EF4-FFF2-40B4-BE49-F238E27FC236}">
                <a16:creationId xmlns:a16="http://schemas.microsoft.com/office/drawing/2014/main" id="{010EDE0A-2AE5-46F2-613F-D6581E2E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20" y="6226629"/>
            <a:ext cx="640080" cy="630233"/>
          </a:xfrm>
          <a:prstGeom prst="rect">
            <a:avLst/>
          </a:prstGeom>
        </p:spPr>
      </p:pic>
      <p:sp>
        <p:nvSpPr>
          <p:cNvPr id="8" name="灯片编号占位符 16">
            <a:extLst>
              <a:ext uri="{FF2B5EF4-FFF2-40B4-BE49-F238E27FC236}">
                <a16:creationId xmlns:a16="http://schemas.microsoft.com/office/drawing/2014/main" id="{7B558BA4-A366-E386-A1EF-86F2A19013C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D8D62-AE2E-D544-8D79-3E9DDC388A47}" type="slidenum">
              <a:rPr lang="en-US" smtClean="0">
                <a:latin typeface="宋体" panose="02010600030101010101" pitchFamily="2" charset="-122"/>
                <a:ea typeface="宋体" panose="02010600030101010101" pitchFamily="2" charset="-122"/>
                <a:cs typeface="Times New Roman" panose="02020603050405020304" pitchFamily="18" charset="0"/>
              </a:rPr>
              <a:pPr/>
              <a:t>9</a:t>
            </a:fld>
            <a:endParaRPr lang="en-US" dirty="0">
              <a:latin typeface="宋体" panose="02010600030101010101" pitchFamily="2" charset="-122"/>
              <a:ea typeface="宋体" panose="02010600030101010101" pitchFamily="2" charset="-122"/>
              <a:cs typeface="Times New Roman" panose="02020603050405020304" pitchFamily="18" charset="0"/>
            </a:endParaRPr>
          </a:p>
        </p:txBody>
      </p:sp>
      <p:sp>
        <p:nvSpPr>
          <p:cNvPr id="20" name="Google Shape;528;p35">
            <a:extLst>
              <a:ext uri="{FF2B5EF4-FFF2-40B4-BE49-F238E27FC236}">
                <a16:creationId xmlns:a16="http://schemas.microsoft.com/office/drawing/2014/main" id="{A27D8E74-4723-88CB-85B5-60E4BC173865}"/>
              </a:ext>
            </a:extLst>
          </p:cNvPr>
          <p:cNvSpPr txBox="1">
            <a:spLocks noGrp="1"/>
          </p:cNvSpPr>
          <p:nvPr>
            <p:ph type="title"/>
          </p:nvPr>
        </p:nvSpPr>
        <p:spPr>
          <a:xfrm>
            <a:off x="2243999" y="8139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err="1">
                <a:latin typeface="宋体" panose="02010600030101010101" pitchFamily="2" charset="-122"/>
                <a:ea typeface="宋体" panose="02010600030101010101" pitchFamily="2" charset="-122"/>
                <a:cs typeface="Times New Roman" panose="02020603050405020304" pitchFamily="18" charset="0"/>
              </a:rPr>
              <a:t>ResNet</a:t>
            </a:r>
            <a:r>
              <a:rPr lang="zh-CN" altLang="en-US" b="1" dirty="0">
                <a:latin typeface="宋体" panose="02010600030101010101" pitchFamily="2" charset="-122"/>
                <a:ea typeface="宋体" panose="02010600030101010101" pitchFamily="2" charset="-122"/>
                <a:cs typeface="Times New Roman" panose="02020603050405020304" pitchFamily="18" charset="0"/>
              </a:rPr>
              <a:t>模型</a:t>
            </a:r>
            <a:endParaRPr lang="en-US"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FEA37640-F15A-9EAB-7A9B-E395F6C0E208}"/>
              </a:ext>
            </a:extLst>
          </p:cNvPr>
          <p:cNvSpPr txBox="1"/>
          <p:nvPr/>
        </p:nvSpPr>
        <p:spPr>
          <a:xfrm>
            <a:off x="1236979" y="1794566"/>
            <a:ext cx="9718040" cy="1477328"/>
          </a:xfrm>
          <a:prstGeom prst="rect">
            <a:avLst/>
          </a:prstGeom>
          <a:noFill/>
        </p:spPr>
        <p:txBody>
          <a:bodyPr wrap="square">
            <a:spAutoFit/>
          </a:bodyPr>
          <a:lstStyle/>
          <a:p>
            <a:r>
              <a:rPr lang="en-US" altLang="zh-CN" kern="100" dirty="0" err="1">
                <a:latin typeface="Times New Roman" panose="02020603050405020304" pitchFamily="18" charset="0"/>
                <a:ea typeface="宋体" panose="02010600030101010101" pitchFamily="2" charset="-122"/>
              </a:rPr>
              <a:t>ResNet</a:t>
            </a:r>
            <a:r>
              <a:rPr lang="zh-CN" altLang="en-US" kern="100" dirty="0">
                <a:latin typeface="Times New Roman" panose="02020603050405020304" pitchFamily="18" charset="0"/>
                <a:ea typeface="宋体" panose="02010600030101010101" pitchFamily="2" charset="-122"/>
              </a:rPr>
              <a:t>（残差网络）是一种深度卷积神经网络结构，通过引入残差连接（</a:t>
            </a:r>
            <a:r>
              <a:rPr lang="en-US" altLang="zh-CN" kern="100" dirty="0">
                <a:latin typeface="Times New Roman" panose="02020603050405020304" pitchFamily="18" charset="0"/>
                <a:ea typeface="宋体" panose="02010600030101010101" pitchFamily="2" charset="-122"/>
              </a:rPr>
              <a:t>residual connection</a:t>
            </a:r>
            <a:r>
              <a:rPr lang="zh-CN" altLang="en-US" kern="100" dirty="0">
                <a:latin typeface="Times New Roman" panose="02020603050405020304" pitchFamily="18" charset="0"/>
                <a:ea typeface="宋体" panose="02010600030101010101" pitchFamily="2" charset="-122"/>
              </a:rPr>
              <a:t>）解决了深度网络中梯度消失和网络难以训练的问题，成为了当今广泛使用的深度学习模型之一。使用预训练的</a:t>
            </a:r>
            <a:r>
              <a:rPr lang="en-US" altLang="zh-CN" kern="100" dirty="0" err="1">
                <a:latin typeface="Times New Roman" panose="02020603050405020304" pitchFamily="18" charset="0"/>
                <a:ea typeface="宋体" panose="02010600030101010101" pitchFamily="2" charset="-122"/>
              </a:rPr>
              <a:t>ResNet</a:t>
            </a:r>
            <a:r>
              <a:rPr lang="zh-CN" altLang="en-US" kern="100" dirty="0">
                <a:latin typeface="Times New Roman" panose="02020603050405020304" pitchFamily="18" charset="0"/>
                <a:ea typeface="宋体" panose="02010600030101010101" pitchFamily="2" charset="-122"/>
              </a:rPr>
              <a:t>模型可以带来许多优势，包括更好的性能、更快的训练速度、节省计算资源和数据量、避免过拟合以及提高模型的泛化能力。这使得预训练的</a:t>
            </a:r>
            <a:r>
              <a:rPr lang="en-US" altLang="zh-CN" kern="100" dirty="0" err="1">
                <a:latin typeface="Times New Roman" panose="02020603050405020304" pitchFamily="18" charset="0"/>
                <a:ea typeface="宋体" panose="02010600030101010101" pitchFamily="2" charset="-122"/>
              </a:rPr>
              <a:t>ResNet</a:t>
            </a:r>
            <a:r>
              <a:rPr lang="zh-CN" altLang="en-US" kern="100" dirty="0">
                <a:latin typeface="Times New Roman" panose="02020603050405020304" pitchFamily="18" charset="0"/>
                <a:ea typeface="宋体" panose="02010600030101010101" pitchFamily="2" charset="-122"/>
              </a:rPr>
              <a:t>成为人脸实时表情识别系统中的理想选择。其模型结构如下：</a:t>
            </a:r>
            <a:endParaRPr lang="en-US" dirty="0"/>
          </a:p>
        </p:txBody>
      </p:sp>
      <p:pic>
        <p:nvPicPr>
          <p:cNvPr id="3074" name="Picture 2">
            <a:extLst>
              <a:ext uri="{FF2B5EF4-FFF2-40B4-BE49-F238E27FC236}">
                <a16:creationId xmlns:a16="http://schemas.microsoft.com/office/drawing/2014/main" id="{37749FF1-C618-C3C0-A1E6-94BF69D71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414" y="3679825"/>
            <a:ext cx="8645786"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2672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ba25118-0b10-4fe2-8428-2e72f48c200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6E3FB274198AD44A2EB9D461D690815" ma:contentTypeVersion="12" ma:contentTypeDescription="Create a new document." ma:contentTypeScope="" ma:versionID="600439a7b49c780dc9e73303fb465389">
  <xsd:schema xmlns:xsd="http://www.w3.org/2001/XMLSchema" xmlns:xs="http://www.w3.org/2001/XMLSchema" xmlns:p="http://schemas.microsoft.com/office/2006/metadata/properties" xmlns:ns3="0fbd4525-5245-4001-891e-6c6b410b19f8" xmlns:ns4="aba25118-0b10-4fe2-8428-2e72f48c2008" targetNamespace="http://schemas.microsoft.com/office/2006/metadata/properties" ma:root="true" ma:fieldsID="de06eaa5beab3ed966da398f1a32f6a5" ns3:_="" ns4:_="">
    <xsd:import namespace="0fbd4525-5245-4001-891e-6c6b410b19f8"/>
    <xsd:import namespace="aba25118-0b10-4fe2-8428-2e72f48c200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GenerationTime" minOccurs="0"/>
                <xsd:element ref="ns4:MediaServiceEventHashCode" minOccurs="0"/>
                <xsd:element ref="ns4:MediaServiceLocation"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bd4525-5245-4001-891e-6c6b410b19f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a25118-0b10-4fe2-8428-2e72f48c200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EADFA1-F784-485C-8A8C-454C18BF1C70}">
  <ds:schemaRefs>
    <ds:schemaRef ds:uri="http://schemas.microsoft.com/office/2006/documentManagement/types"/>
    <ds:schemaRef ds:uri="aba25118-0b10-4fe2-8428-2e72f48c2008"/>
    <ds:schemaRef ds:uri="http://purl.org/dc/elements/1.1/"/>
    <ds:schemaRef ds:uri="http://purl.org/dc/terms/"/>
    <ds:schemaRef ds:uri="http://schemas.microsoft.com/office/infopath/2007/PartnerControls"/>
    <ds:schemaRef ds:uri="http://schemas.openxmlformats.org/package/2006/metadata/core-properties"/>
    <ds:schemaRef ds:uri="http://www.w3.org/XML/1998/namespace"/>
    <ds:schemaRef ds:uri="0fbd4525-5245-4001-891e-6c6b410b19f8"/>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648EAAA-B272-46C7-9346-44F8866388FB}">
  <ds:schemaRefs>
    <ds:schemaRef ds:uri="http://schemas.microsoft.com/sharepoint/v3/contenttype/forms"/>
  </ds:schemaRefs>
</ds:datastoreItem>
</file>

<file path=customXml/itemProps3.xml><?xml version="1.0" encoding="utf-8"?>
<ds:datastoreItem xmlns:ds="http://schemas.openxmlformats.org/officeDocument/2006/customXml" ds:itemID="{30E5840D-4761-4F32-BC70-7FD74CC1EC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bd4525-5245-4001-891e-6c6b410b19f8"/>
    <ds:schemaRef ds:uri="aba25118-0b10-4fe2-8428-2e72f48c20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22851</TotalTime>
  <Words>2039</Words>
  <Application>Microsoft Office PowerPoint</Application>
  <PresentationFormat>宽屏</PresentationFormat>
  <Paragraphs>165</Paragraphs>
  <Slides>22</Slides>
  <Notes>22</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22</vt:i4>
      </vt:variant>
    </vt:vector>
  </HeadingPairs>
  <TitlesOfParts>
    <vt:vector size="39" baseType="lpstr">
      <vt:lpstr>Anaheim</vt:lpstr>
      <vt:lpstr>Muli</vt:lpstr>
      <vt:lpstr>Muli Bold</vt:lpstr>
      <vt:lpstr>Muli Light</vt:lpstr>
      <vt:lpstr>华文楷体</vt:lpstr>
      <vt:lpstr>宋体</vt:lpstr>
      <vt:lpstr>等线</vt:lpstr>
      <vt:lpstr>等线 Light</vt:lpstr>
      <vt:lpstr>Arial</vt:lpstr>
      <vt:lpstr>Bebas Neue</vt:lpstr>
      <vt:lpstr>Calibri</vt:lpstr>
      <vt:lpstr>Lucida Calligraphy</vt:lpstr>
      <vt:lpstr>Open Sans</vt:lpstr>
      <vt:lpstr>Times New Roman</vt:lpstr>
      <vt:lpstr>Office 主题​​</vt:lpstr>
      <vt:lpstr>1_Custom Design</vt:lpstr>
      <vt:lpstr>Office Theme</vt:lpstr>
      <vt:lpstr>PowerPoint 演示文稿</vt:lpstr>
      <vt:lpstr>目录</vt:lpstr>
      <vt:lpstr>项目介绍</vt:lpstr>
      <vt:lpstr>项目介绍</vt:lpstr>
      <vt:lpstr>FER2013数据集</vt:lpstr>
      <vt:lpstr>方法介绍</vt:lpstr>
      <vt:lpstr>VGG模型</vt:lpstr>
      <vt:lpstr>LeNet模型</vt:lpstr>
      <vt:lpstr>ResNet模型</vt:lpstr>
      <vt:lpstr>实现过程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E-SHOES</dc:title>
  <dc:creator>Chen Zifeng</dc:creator>
  <cp:lastModifiedBy>阮 炜霖</cp:lastModifiedBy>
  <cp:revision>508</cp:revision>
  <dcterms:created xsi:type="dcterms:W3CDTF">2023-03-08T06:06:01Z</dcterms:created>
  <dcterms:modified xsi:type="dcterms:W3CDTF">2023-07-16T07:40:57Z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D92AA4AB810F74C6C9250864453E8824_43</vt:lpwstr>
  </property>
  <property fmtid="{D5CDD505-2E9C-101B-9397-08002B2CF9AE}" pid="3" name="KSOProductBuildVer">
    <vt:lpwstr>2052-5.2.1.7798</vt:lpwstr>
  </property>
  <property fmtid="{D5CDD505-2E9C-101B-9397-08002B2CF9AE}" pid="4" name="ContentTypeId">
    <vt:lpwstr>0x01010076E3FB274198AD44A2EB9D461D690815</vt:lpwstr>
  </property>
</Properties>
</file>